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sldIdLst>
    <p:sldId id="256" r:id="rId2"/>
    <p:sldId id="257" r:id="rId3"/>
    <p:sldId id="270" r:id="rId4"/>
    <p:sldId id="258" r:id="rId5"/>
    <p:sldId id="274" r:id="rId6"/>
    <p:sldId id="273" r:id="rId7"/>
    <p:sldId id="271" r:id="rId8"/>
    <p:sldId id="259" r:id="rId9"/>
    <p:sldId id="261" r:id="rId10"/>
    <p:sldId id="267" r:id="rId11"/>
    <p:sldId id="268" r:id="rId12"/>
    <p:sldId id="269" r:id="rId13"/>
    <p:sldId id="272" r:id="rId14"/>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62" autoAdjust="0"/>
  </p:normalViewPr>
  <p:slideViewPr>
    <p:cSldViewPr>
      <p:cViewPr varScale="1">
        <p:scale>
          <a:sx n="49" d="100"/>
          <a:sy n="49" d="100"/>
        </p:scale>
        <p:origin x="123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7FFB9-F93A-4CA0-BDFF-1771C923BBBF}"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SV"/>
        </a:p>
      </dgm:t>
    </dgm:pt>
    <dgm:pt modelId="{88A9B621-EA5C-4498-8713-B121D6A575F3}">
      <dgm:prSet phldrT="[Texto]" custT="1"/>
      <dgm:spPr/>
      <dgm:t>
        <a:bodyPr/>
        <a:lstStyle/>
        <a:p>
          <a:r>
            <a:rPr lang="es-SV" sz="1800" dirty="0" smtClean="0">
              <a:solidFill>
                <a:schemeClr val="tx1"/>
              </a:solidFill>
              <a:latin typeface="Berlin Sans FB" panose="020E0602020502020306" pitchFamily="34" charset="0"/>
            </a:rPr>
            <a:t>Programa Común 4  IUS-América</a:t>
          </a:r>
          <a:endParaRPr lang="es-SV" sz="1800" dirty="0">
            <a:latin typeface="Berlin Sans FB" panose="020E0602020502020306" pitchFamily="34" charset="0"/>
          </a:endParaRPr>
        </a:p>
      </dgm:t>
    </dgm:pt>
    <dgm:pt modelId="{CDCEFA94-F9D9-48E2-9164-6F2705D4E548}" type="parTrans" cxnId="{44E8307E-7B72-4E82-AF07-D6E175D58604}">
      <dgm:prSet/>
      <dgm:spPr/>
      <dgm:t>
        <a:bodyPr/>
        <a:lstStyle/>
        <a:p>
          <a:endParaRPr lang="es-SV"/>
        </a:p>
      </dgm:t>
    </dgm:pt>
    <dgm:pt modelId="{B6861DDF-F5C8-42F3-8146-CDB7A9EC687D}" type="sibTrans" cxnId="{44E8307E-7B72-4E82-AF07-D6E175D58604}">
      <dgm:prSet/>
      <dgm:spPr/>
      <dgm:t>
        <a:bodyPr/>
        <a:lstStyle/>
        <a:p>
          <a:endParaRPr lang="es-SV"/>
        </a:p>
      </dgm:t>
    </dgm:pt>
    <dgm:pt modelId="{6421C6D0-DDB8-48FA-A477-EE91685B5A17}">
      <dgm:prSet phldrT="[Texto]" custT="1"/>
      <dgm:spPr/>
      <dgm:t>
        <a:bodyPr/>
        <a:lstStyle/>
        <a:p>
          <a:r>
            <a:rPr lang="es-SV" sz="1600" dirty="0" smtClean="0">
              <a:latin typeface="Berlin Sans FB" panose="020E0602020502020306" pitchFamily="34" charset="0"/>
            </a:rPr>
            <a:t>VI Conferencia Continental IUS- América</a:t>
          </a:r>
        </a:p>
        <a:p>
          <a:r>
            <a:rPr lang="es-SV" sz="1600" dirty="0" smtClean="0">
              <a:latin typeface="Berlin Sans FB" panose="020E0602020502020306" pitchFamily="34" charset="0"/>
            </a:rPr>
            <a:t>UDB-El Salvador - 2015</a:t>
          </a:r>
          <a:endParaRPr lang="es-SV" sz="1600" dirty="0">
            <a:latin typeface="Berlin Sans FB" panose="020E0602020502020306" pitchFamily="34" charset="0"/>
          </a:endParaRPr>
        </a:p>
      </dgm:t>
    </dgm:pt>
    <dgm:pt modelId="{76079B5A-6131-4C6C-BAFB-55033EEA7FBB}" type="parTrans" cxnId="{FB584FDF-880D-4385-8F94-9BF30632C2BC}">
      <dgm:prSet/>
      <dgm:spPr/>
      <dgm:t>
        <a:bodyPr/>
        <a:lstStyle/>
        <a:p>
          <a:endParaRPr lang="es-SV"/>
        </a:p>
      </dgm:t>
    </dgm:pt>
    <dgm:pt modelId="{E9F8E694-810D-4ABF-B028-F1339DD055BD}" type="sibTrans" cxnId="{FB584FDF-880D-4385-8F94-9BF30632C2BC}">
      <dgm:prSet/>
      <dgm:spPr/>
      <dgm:t>
        <a:bodyPr/>
        <a:lstStyle/>
        <a:p>
          <a:endParaRPr lang="es-SV"/>
        </a:p>
      </dgm:t>
    </dgm:pt>
    <dgm:pt modelId="{90221C94-5428-410A-B13D-AC7B338DF471}">
      <dgm:prSet phldrT="[Texto]" custT="1"/>
      <dgm:spPr/>
      <dgm:t>
        <a:bodyPr/>
        <a:lstStyle/>
        <a:p>
          <a:r>
            <a:rPr lang="es-SV" sz="1800" dirty="0" smtClean="0">
              <a:latin typeface="Berlin Sans FB" panose="020E0602020502020306" pitchFamily="34" charset="0"/>
            </a:rPr>
            <a:t>Ámbito 3:</a:t>
          </a:r>
        </a:p>
        <a:p>
          <a:r>
            <a:rPr lang="es-SV" sz="1800" dirty="0" smtClean="0">
              <a:latin typeface="Berlin Sans FB" panose="020E0602020502020306" pitchFamily="34" charset="0"/>
            </a:rPr>
            <a:t>Calidad de la Formación de los Estudiantes</a:t>
          </a:r>
          <a:endParaRPr lang="es-SV" sz="1800" dirty="0">
            <a:latin typeface="Berlin Sans FB" panose="020E0602020502020306" pitchFamily="34" charset="0"/>
          </a:endParaRPr>
        </a:p>
      </dgm:t>
    </dgm:pt>
    <dgm:pt modelId="{A90989BD-4BD3-4CDE-8127-EB5EC9284E0F}" type="parTrans" cxnId="{6841B273-10BC-42B5-9713-3A13651BF4D4}">
      <dgm:prSet/>
      <dgm:spPr/>
      <dgm:t>
        <a:bodyPr/>
        <a:lstStyle/>
        <a:p>
          <a:endParaRPr lang="es-SV"/>
        </a:p>
      </dgm:t>
    </dgm:pt>
    <dgm:pt modelId="{5E519B46-08B4-41FE-8A34-0816B20F46C9}" type="sibTrans" cxnId="{6841B273-10BC-42B5-9713-3A13651BF4D4}">
      <dgm:prSet/>
      <dgm:spPr/>
      <dgm:t>
        <a:bodyPr/>
        <a:lstStyle/>
        <a:p>
          <a:endParaRPr lang="es-SV"/>
        </a:p>
      </dgm:t>
    </dgm:pt>
    <dgm:pt modelId="{B540C903-E235-49A6-A9D0-BD9AEA745A37}">
      <dgm:prSet phldrT="[Texto]" custT="1"/>
      <dgm:spPr/>
      <dgm:t>
        <a:bodyPr/>
        <a:lstStyle/>
        <a:p>
          <a:r>
            <a:rPr lang="es-ES" sz="1600" dirty="0" smtClean="0">
              <a:latin typeface="Berlin Sans FB" panose="020E0602020502020306" pitchFamily="34" charset="0"/>
            </a:rPr>
            <a:t>Elaborar un diagnóstico del estado actual de los modelos educativos utilizados en las IUS de América y los mecanismos de gestión de calidad que aseguren su finalidad educativo-pastoral</a:t>
          </a:r>
        </a:p>
        <a:p>
          <a:r>
            <a:rPr lang="es-ES" sz="1600" dirty="0" smtClean="0">
              <a:latin typeface="Berlin Sans FB" panose="020E0602020502020306" pitchFamily="34" charset="0"/>
            </a:rPr>
            <a:t> </a:t>
          </a:r>
          <a:endParaRPr lang="es-SV" sz="1600" dirty="0">
            <a:latin typeface="Berlin Sans FB" panose="020E0602020502020306" pitchFamily="34" charset="0"/>
          </a:endParaRPr>
        </a:p>
      </dgm:t>
    </dgm:pt>
    <dgm:pt modelId="{84DFB8AB-13CF-43F6-976B-7EDE876A024B}" type="parTrans" cxnId="{7340A1E9-3FED-4C5D-9469-A26172699D9E}">
      <dgm:prSet/>
      <dgm:spPr/>
      <dgm:t>
        <a:bodyPr/>
        <a:lstStyle/>
        <a:p>
          <a:endParaRPr lang="es-SV"/>
        </a:p>
      </dgm:t>
    </dgm:pt>
    <dgm:pt modelId="{A7898DD3-8720-4587-B4C0-537C57DE29C4}" type="sibTrans" cxnId="{7340A1E9-3FED-4C5D-9469-A26172699D9E}">
      <dgm:prSet/>
      <dgm:spPr/>
      <dgm:t>
        <a:bodyPr/>
        <a:lstStyle/>
        <a:p>
          <a:endParaRPr lang="es-SV"/>
        </a:p>
      </dgm:t>
    </dgm:pt>
    <dgm:pt modelId="{FC2D62A0-5E2A-459D-8296-55FADBDE4E52}">
      <dgm:prSet phldrT="[Texto]" custT="1"/>
      <dgm:spPr/>
      <dgm:t>
        <a:bodyPr/>
        <a:lstStyle/>
        <a:p>
          <a:r>
            <a:rPr lang="es-ES" sz="1200" dirty="0" smtClean="0">
              <a:latin typeface="Berlin Sans FB" panose="020E0602020502020306" pitchFamily="34" charset="0"/>
            </a:rPr>
            <a:t>1. Diagnóstico de los Modelos Educativos y de los Sistemas de Gestión de Calidad. El Salvador</a:t>
          </a:r>
        </a:p>
        <a:p>
          <a:r>
            <a:rPr lang="es-ES" sz="1200" dirty="0" smtClean="0">
              <a:latin typeface="Berlin Sans FB" panose="020E0602020502020306" pitchFamily="34" charset="0"/>
            </a:rPr>
            <a:t>2. Diagnóstico de la inserción a la vida Universitaria.</a:t>
          </a:r>
        </a:p>
        <a:p>
          <a:r>
            <a:rPr lang="es-ES" sz="1200" dirty="0" smtClean="0">
              <a:latin typeface="Berlin Sans FB" panose="020E0602020502020306" pitchFamily="34" charset="0"/>
            </a:rPr>
            <a:t>Chile</a:t>
          </a:r>
          <a:endParaRPr lang="es-SV" sz="1200" dirty="0">
            <a:latin typeface="Berlin Sans FB" panose="020E0602020502020306" pitchFamily="34" charset="0"/>
          </a:endParaRPr>
        </a:p>
      </dgm:t>
    </dgm:pt>
    <dgm:pt modelId="{A1ABB67A-752E-435F-9E31-A7563A3F41AC}" type="parTrans" cxnId="{227145F8-708B-4837-B236-05A5133D905E}">
      <dgm:prSet/>
      <dgm:spPr/>
      <dgm:t>
        <a:bodyPr/>
        <a:lstStyle/>
        <a:p>
          <a:endParaRPr lang="es-SV"/>
        </a:p>
      </dgm:t>
    </dgm:pt>
    <dgm:pt modelId="{2D6FE12F-1676-442A-86DE-90F9D6DE13AC}" type="sibTrans" cxnId="{227145F8-708B-4837-B236-05A5133D905E}">
      <dgm:prSet/>
      <dgm:spPr/>
      <dgm:t>
        <a:bodyPr/>
        <a:lstStyle/>
        <a:p>
          <a:endParaRPr lang="es-SV"/>
        </a:p>
      </dgm:t>
    </dgm:pt>
    <dgm:pt modelId="{31B4DCF4-4CD2-4610-A3D3-DDFA1DC4811C}" type="pres">
      <dgm:prSet presAssocID="{9687FFB9-F93A-4CA0-BDFF-1771C923BBBF}" presName="Name0" presStyleCnt="0">
        <dgm:presLayoutVars>
          <dgm:dir/>
          <dgm:animOne val="branch"/>
          <dgm:animLvl val="lvl"/>
        </dgm:presLayoutVars>
      </dgm:prSet>
      <dgm:spPr/>
      <dgm:t>
        <a:bodyPr/>
        <a:lstStyle/>
        <a:p>
          <a:endParaRPr lang="es-SV"/>
        </a:p>
      </dgm:t>
    </dgm:pt>
    <dgm:pt modelId="{8C829C4E-5DCF-45FD-9025-483026FB7983}" type="pres">
      <dgm:prSet presAssocID="{88A9B621-EA5C-4498-8713-B121D6A575F3}" presName="chaos" presStyleCnt="0"/>
      <dgm:spPr/>
    </dgm:pt>
    <dgm:pt modelId="{620B49D3-74C0-4A4E-B3FA-6EE9D256498A}" type="pres">
      <dgm:prSet presAssocID="{88A9B621-EA5C-4498-8713-B121D6A575F3}" presName="parTx1" presStyleLbl="revTx" presStyleIdx="0" presStyleCnt="4"/>
      <dgm:spPr/>
      <dgm:t>
        <a:bodyPr/>
        <a:lstStyle/>
        <a:p>
          <a:endParaRPr lang="es-SV"/>
        </a:p>
      </dgm:t>
    </dgm:pt>
    <dgm:pt modelId="{055C7988-FCD4-4430-8F82-BC4CEFB84D86}" type="pres">
      <dgm:prSet presAssocID="{88A9B621-EA5C-4498-8713-B121D6A575F3}" presName="desTx1" presStyleLbl="revTx" presStyleIdx="1" presStyleCnt="4">
        <dgm:presLayoutVars>
          <dgm:bulletEnabled val="1"/>
        </dgm:presLayoutVars>
      </dgm:prSet>
      <dgm:spPr/>
      <dgm:t>
        <a:bodyPr/>
        <a:lstStyle/>
        <a:p>
          <a:endParaRPr lang="es-SV"/>
        </a:p>
      </dgm:t>
    </dgm:pt>
    <dgm:pt modelId="{6495B613-540E-480C-9DAF-338ACEB49581}" type="pres">
      <dgm:prSet presAssocID="{88A9B621-EA5C-4498-8713-B121D6A575F3}" presName="c1" presStyleLbl="node1" presStyleIdx="0" presStyleCnt="19"/>
      <dgm:spPr/>
    </dgm:pt>
    <dgm:pt modelId="{91AF3B02-F6AC-4CA4-94C3-9CF3E2F119A6}" type="pres">
      <dgm:prSet presAssocID="{88A9B621-EA5C-4498-8713-B121D6A575F3}" presName="c2" presStyleLbl="node1" presStyleIdx="1" presStyleCnt="19"/>
      <dgm:spPr/>
    </dgm:pt>
    <dgm:pt modelId="{3B32DF21-9B6C-43FC-80DC-F19FEBDA6F53}" type="pres">
      <dgm:prSet presAssocID="{88A9B621-EA5C-4498-8713-B121D6A575F3}" presName="c3" presStyleLbl="node1" presStyleIdx="2" presStyleCnt="19"/>
      <dgm:spPr/>
    </dgm:pt>
    <dgm:pt modelId="{CD48CD2D-8363-4531-9C36-5748405A2E62}" type="pres">
      <dgm:prSet presAssocID="{88A9B621-EA5C-4498-8713-B121D6A575F3}" presName="c4" presStyleLbl="node1" presStyleIdx="3" presStyleCnt="19"/>
      <dgm:spPr/>
    </dgm:pt>
    <dgm:pt modelId="{B35CD9D7-6802-46C2-BE70-325B32525B79}" type="pres">
      <dgm:prSet presAssocID="{88A9B621-EA5C-4498-8713-B121D6A575F3}" presName="c5" presStyleLbl="node1" presStyleIdx="4" presStyleCnt="19"/>
      <dgm:spPr/>
    </dgm:pt>
    <dgm:pt modelId="{2577A633-D250-4926-9017-EEDE4A452AA2}" type="pres">
      <dgm:prSet presAssocID="{88A9B621-EA5C-4498-8713-B121D6A575F3}" presName="c6" presStyleLbl="node1" presStyleIdx="5" presStyleCnt="19"/>
      <dgm:spPr/>
    </dgm:pt>
    <dgm:pt modelId="{1A966923-8ED8-4E10-87A2-6EB8C4FD3415}" type="pres">
      <dgm:prSet presAssocID="{88A9B621-EA5C-4498-8713-B121D6A575F3}" presName="c7" presStyleLbl="node1" presStyleIdx="6" presStyleCnt="19"/>
      <dgm:spPr/>
    </dgm:pt>
    <dgm:pt modelId="{339321E9-10AC-4FE1-97D7-599E9A37F1F2}" type="pres">
      <dgm:prSet presAssocID="{88A9B621-EA5C-4498-8713-B121D6A575F3}" presName="c8" presStyleLbl="node1" presStyleIdx="7" presStyleCnt="19"/>
      <dgm:spPr/>
    </dgm:pt>
    <dgm:pt modelId="{BA6289DF-0C85-4D99-AE2B-7F39418CFDE0}" type="pres">
      <dgm:prSet presAssocID="{88A9B621-EA5C-4498-8713-B121D6A575F3}" presName="c9" presStyleLbl="node1" presStyleIdx="8" presStyleCnt="19"/>
      <dgm:spPr/>
    </dgm:pt>
    <dgm:pt modelId="{C82C38C4-12D2-46B4-A250-E4669FA637C1}" type="pres">
      <dgm:prSet presAssocID="{88A9B621-EA5C-4498-8713-B121D6A575F3}" presName="c10" presStyleLbl="node1" presStyleIdx="9" presStyleCnt="19"/>
      <dgm:spPr/>
    </dgm:pt>
    <dgm:pt modelId="{09E049BD-A2E4-49E5-ACF1-785B68C876EE}" type="pres">
      <dgm:prSet presAssocID="{88A9B621-EA5C-4498-8713-B121D6A575F3}" presName="c11" presStyleLbl="node1" presStyleIdx="10" presStyleCnt="19"/>
      <dgm:spPr/>
    </dgm:pt>
    <dgm:pt modelId="{4D92A225-D80F-483C-AA4D-5B868EDF889E}" type="pres">
      <dgm:prSet presAssocID="{88A9B621-EA5C-4498-8713-B121D6A575F3}" presName="c12" presStyleLbl="node1" presStyleIdx="11" presStyleCnt="19"/>
      <dgm:spPr/>
    </dgm:pt>
    <dgm:pt modelId="{225C25FC-5D8E-419A-9039-1828D5F6768F}" type="pres">
      <dgm:prSet presAssocID="{88A9B621-EA5C-4498-8713-B121D6A575F3}" presName="c13" presStyleLbl="node1" presStyleIdx="12" presStyleCnt="19"/>
      <dgm:spPr/>
    </dgm:pt>
    <dgm:pt modelId="{913C9EE2-0793-4A4D-BAE2-3DE881CD5B66}" type="pres">
      <dgm:prSet presAssocID="{88A9B621-EA5C-4498-8713-B121D6A575F3}" presName="c14" presStyleLbl="node1" presStyleIdx="13" presStyleCnt="19"/>
      <dgm:spPr/>
    </dgm:pt>
    <dgm:pt modelId="{9989BD59-CF88-4F9D-B759-998D34BCDD42}" type="pres">
      <dgm:prSet presAssocID="{88A9B621-EA5C-4498-8713-B121D6A575F3}" presName="c15" presStyleLbl="node1" presStyleIdx="14" presStyleCnt="19"/>
      <dgm:spPr/>
    </dgm:pt>
    <dgm:pt modelId="{56111A46-BA83-4478-883D-6DE452D7CBA7}" type="pres">
      <dgm:prSet presAssocID="{88A9B621-EA5C-4498-8713-B121D6A575F3}" presName="c16" presStyleLbl="node1" presStyleIdx="15" presStyleCnt="19"/>
      <dgm:spPr/>
    </dgm:pt>
    <dgm:pt modelId="{10DE698D-57E9-46C4-96D2-4C176502F068}" type="pres">
      <dgm:prSet presAssocID="{88A9B621-EA5C-4498-8713-B121D6A575F3}" presName="c17" presStyleLbl="node1" presStyleIdx="16" presStyleCnt="19"/>
      <dgm:spPr/>
    </dgm:pt>
    <dgm:pt modelId="{548A826A-0467-4D77-A8F2-5B014FAA8DCD}" type="pres">
      <dgm:prSet presAssocID="{88A9B621-EA5C-4498-8713-B121D6A575F3}" presName="c18" presStyleLbl="node1" presStyleIdx="17" presStyleCnt="19"/>
      <dgm:spPr/>
    </dgm:pt>
    <dgm:pt modelId="{F345016D-698A-47E1-BEC7-5B331A8B862B}" type="pres">
      <dgm:prSet presAssocID="{B6861DDF-F5C8-42F3-8146-CDB7A9EC687D}" presName="chevronComposite1" presStyleCnt="0"/>
      <dgm:spPr/>
    </dgm:pt>
    <dgm:pt modelId="{E413AB8B-0004-4C5F-A40A-C652606812E2}" type="pres">
      <dgm:prSet presAssocID="{B6861DDF-F5C8-42F3-8146-CDB7A9EC687D}" presName="chevron1" presStyleLbl="sibTrans2D1" presStyleIdx="0" presStyleCnt="2"/>
      <dgm:spPr/>
    </dgm:pt>
    <dgm:pt modelId="{0B6F9509-B8B8-4A02-8904-CEDA71CB43D6}" type="pres">
      <dgm:prSet presAssocID="{B6861DDF-F5C8-42F3-8146-CDB7A9EC687D}" presName="spChevron1" presStyleCnt="0"/>
      <dgm:spPr/>
    </dgm:pt>
    <dgm:pt modelId="{8A6CA030-2168-4DCF-BE47-50F697AE06AC}" type="pres">
      <dgm:prSet presAssocID="{90221C94-5428-410A-B13D-AC7B338DF471}" presName="middle" presStyleCnt="0"/>
      <dgm:spPr/>
    </dgm:pt>
    <dgm:pt modelId="{B5EFFCE6-B25A-4A86-AF4F-6BF2E1FBBD2C}" type="pres">
      <dgm:prSet presAssocID="{90221C94-5428-410A-B13D-AC7B338DF471}" presName="parTxMid" presStyleLbl="revTx" presStyleIdx="2" presStyleCnt="4"/>
      <dgm:spPr/>
      <dgm:t>
        <a:bodyPr/>
        <a:lstStyle/>
        <a:p>
          <a:endParaRPr lang="es-SV"/>
        </a:p>
      </dgm:t>
    </dgm:pt>
    <dgm:pt modelId="{3169DDD5-95E1-426A-9A32-77AD4C45DE2D}" type="pres">
      <dgm:prSet presAssocID="{90221C94-5428-410A-B13D-AC7B338DF471}" presName="desTxMid" presStyleLbl="revTx" presStyleIdx="3" presStyleCnt="4" custScaleX="143823" custScaleY="189996">
        <dgm:presLayoutVars>
          <dgm:bulletEnabled val="1"/>
        </dgm:presLayoutVars>
      </dgm:prSet>
      <dgm:spPr/>
      <dgm:t>
        <a:bodyPr/>
        <a:lstStyle/>
        <a:p>
          <a:endParaRPr lang="es-SV"/>
        </a:p>
      </dgm:t>
    </dgm:pt>
    <dgm:pt modelId="{0C1A7989-4590-4091-AFB8-BE51CCFFAC3F}" type="pres">
      <dgm:prSet presAssocID="{90221C94-5428-410A-B13D-AC7B338DF471}" presName="spMid" presStyleCnt="0"/>
      <dgm:spPr/>
    </dgm:pt>
    <dgm:pt modelId="{CE3A3323-D45C-4D59-A36E-D938892D212A}" type="pres">
      <dgm:prSet presAssocID="{5E519B46-08B4-41FE-8A34-0816B20F46C9}" presName="chevronComposite1" presStyleCnt="0"/>
      <dgm:spPr/>
    </dgm:pt>
    <dgm:pt modelId="{DF43EF33-1E4D-419C-9C9C-72B4A5644C6C}" type="pres">
      <dgm:prSet presAssocID="{5E519B46-08B4-41FE-8A34-0816B20F46C9}" presName="chevron1" presStyleLbl="sibTrans2D1" presStyleIdx="1" presStyleCnt="2"/>
      <dgm:spPr/>
    </dgm:pt>
    <dgm:pt modelId="{11C07767-0D1E-4640-8721-EACBB2E81378}" type="pres">
      <dgm:prSet presAssocID="{5E519B46-08B4-41FE-8A34-0816B20F46C9}" presName="spChevron1" presStyleCnt="0"/>
      <dgm:spPr/>
    </dgm:pt>
    <dgm:pt modelId="{07A78B41-8145-4053-BF7D-2CB21178CBF1}" type="pres">
      <dgm:prSet presAssocID="{FC2D62A0-5E2A-459D-8296-55FADBDE4E52}" presName="last" presStyleCnt="0"/>
      <dgm:spPr/>
    </dgm:pt>
    <dgm:pt modelId="{7D39B4C8-BE1B-4F9C-92BE-BFBFAF8E6A7C}" type="pres">
      <dgm:prSet presAssocID="{FC2D62A0-5E2A-459D-8296-55FADBDE4E52}" presName="circleTx" presStyleLbl="node1" presStyleIdx="18" presStyleCnt="19"/>
      <dgm:spPr/>
      <dgm:t>
        <a:bodyPr/>
        <a:lstStyle/>
        <a:p>
          <a:endParaRPr lang="es-SV"/>
        </a:p>
      </dgm:t>
    </dgm:pt>
    <dgm:pt modelId="{F78652AD-7BE1-48F1-8209-373EC3946C18}" type="pres">
      <dgm:prSet presAssocID="{FC2D62A0-5E2A-459D-8296-55FADBDE4E52}" presName="spN" presStyleCnt="0"/>
      <dgm:spPr/>
    </dgm:pt>
  </dgm:ptLst>
  <dgm:cxnLst>
    <dgm:cxn modelId="{FB584FDF-880D-4385-8F94-9BF30632C2BC}" srcId="{88A9B621-EA5C-4498-8713-B121D6A575F3}" destId="{6421C6D0-DDB8-48FA-A477-EE91685B5A17}" srcOrd="0" destOrd="0" parTransId="{76079B5A-6131-4C6C-BAFB-55033EEA7FBB}" sibTransId="{E9F8E694-810D-4ABF-B028-F1339DD055BD}"/>
    <dgm:cxn modelId="{098F5D4A-42F6-431A-83EB-4AA584FFE6FC}" type="presOf" srcId="{FC2D62A0-5E2A-459D-8296-55FADBDE4E52}" destId="{7D39B4C8-BE1B-4F9C-92BE-BFBFAF8E6A7C}" srcOrd="0" destOrd="0" presId="urn:microsoft.com/office/officeart/2009/3/layout/RandomtoResultProcess"/>
    <dgm:cxn modelId="{6841B273-10BC-42B5-9713-3A13651BF4D4}" srcId="{9687FFB9-F93A-4CA0-BDFF-1771C923BBBF}" destId="{90221C94-5428-410A-B13D-AC7B338DF471}" srcOrd="1" destOrd="0" parTransId="{A90989BD-4BD3-4CDE-8127-EB5EC9284E0F}" sibTransId="{5E519B46-08B4-41FE-8A34-0816B20F46C9}"/>
    <dgm:cxn modelId="{C0024EED-106C-4E3E-87EA-DDB38F21EE0F}" type="presOf" srcId="{90221C94-5428-410A-B13D-AC7B338DF471}" destId="{B5EFFCE6-B25A-4A86-AF4F-6BF2E1FBBD2C}" srcOrd="0" destOrd="0" presId="urn:microsoft.com/office/officeart/2009/3/layout/RandomtoResultProcess"/>
    <dgm:cxn modelId="{7340A1E9-3FED-4C5D-9469-A26172699D9E}" srcId="{90221C94-5428-410A-B13D-AC7B338DF471}" destId="{B540C903-E235-49A6-A9D0-BD9AEA745A37}" srcOrd="0" destOrd="0" parTransId="{84DFB8AB-13CF-43F6-976B-7EDE876A024B}" sibTransId="{A7898DD3-8720-4587-B4C0-537C57DE29C4}"/>
    <dgm:cxn modelId="{44E8307E-7B72-4E82-AF07-D6E175D58604}" srcId="{9687FFB9-F93A-4CA0-BDFF-1771C923BBBF}" destId="{88A9B621-EA5C-4498-8713-B121D6A575F3}" srcOrd="0" destOrd="0" parTransId="{CDCEFA94-F9D9-48E2-9164-6F2705D4E548}" sibTransId="{B6861DDF-F5C8-42F3-8146-CDB7A9EC687D}"/>
    <dgm:cxn modelId="{7B2456E1-9653-4E96-A1DD-7FDF0AB429B1}" type="presOf" srcId="{88A9B621-EA5C-4498-8713-B121D6A575F3}" destId="{620B49D3-74C0-4A4E-B3FA-6EE9D256498A}" srcOrd="0" destOrd="0" presId="urn:microsoft.com/office/officeart/2009/3/layout/RandomtoResultProcess"/>
    <dgm:cxn modelId="{227145F8-708B-4837-B236-05A5133D905E}" srcId="{9687FFB9-F93A-4CA0-BDFF-1771C923BBBF}" destId="{FC2D62A0-5E2A-459D-8296-55FADBDE4E52}" srcOrd="2" destOrd="0" parTransId="{A1ABB67A-752E-435F-9E31-A7563A3F41AC}" sibTransId="{2D6FE12F-1676-442A-86DE-90F9D6DE13AC}"/>
    <dgm:cxn modelId="{E7584C86-6C05-4B98-A0F4-95C58157D1A4}" type="presOf" srcId="{6421C6D0-DDB8-48FA-A477-EE91685B5A17}" destId="{055C7988-FCD4-4430-8F82-BC4CEFB84D86}" srcOrd="0" destOrd="0" presId="urn:microsoft.com/office/officeart/2009/3/layout/RandomtoResultProcess"/>
    <dgm:cxn modelId="{D6B5CA62-D5F1-49A0-8931-EDA849782F12}" type="presOf" srcId="{B540C903-E235-49A6-A9D0-BD9AEA745A37}" destId="{3169DDD5-95E1-426A-9A32-77AD4C45DE2D}" srcOrd="0" destOrd="0" presId="urn:microsoft.com/office/officeart/2009/3/layout/RandomtoResultProcess"/>
    <dgm:cxn modelId="{C4904C42-8BFE-4848-9E72-7EE38B1F0A90}" type="presOf" srcId="{9687FFB9-F93A-4CA0-BDFF-1771C923BBBF}" destId="{31B4DCF4-4CD2-4610-A3D3-DDFA1DC4811C}" srcOrd="0" destOrd="0" presId="urn:microsoft.com/office/officeart/2009/3/layout/RandomtoResultProcess"/>
    <dgm:cxn modelId="{ADD0B6C5-9BCF-44C7-B8C2-3298B9BCC9E4}" type="presParOf" srcId="{31B4DCF4-4CD2-4610-A3D3-DDFA1DC4811C}" destId="{8C829C4E-5DCF-45FD-9025-483026FB7983}" srcOrd="0" destOrd="0" presId="urn:microsoft.com/office/officeart/2009/3/layout/RandomtoResultProcess"/>
    <dgm:cxn modelId="{056C3594-B3F4-4C6F-AEA8-FE70B7046D84}" type="presParOf" srcId="{8C829C4E-5DCF-45FD-9025-483026FB7983}" destId="{620B49D3-74C0-4A4E-B3FA-6EE9D256498A}" srcOrd="0" destOrd="0" presId="urn:microsoft.com/office/officeart/2009/3/layout/RandomtoResultProcess"/>
    <dgm:cxn modelId="{B7565435-79F8-4FFE-9878-E34DDE2E6F90}" type="presParOf" srcId="{8C829C4E-5DCF-45FD-9025-483026FB7983}" destId="{055C7988-FCD4-4430-8F82-BC4CEFB84D86}" srcOrd="1" destOrd="0" presId="urn:microsoft.com/office/officeart/2009/3/layout/RandomtoResultProcess"/>
    <dgm:cxn modelId="{BA6E8463-715D-44FB-92C4-0A06BC0E3A7F}" type="presParOf" srcId="{8C829C4E-5DCF-45FD-9025-483026FB7983}" destId="{6495B613-540E-480C-9DAF-338ACEB49581}" srcOrd="2" destOrd="0" presId="urn:microsoft.com/office/officeart/2009/3/layout/RandomtoResultProcess"/>
    <dgm:cxn modelId="{58B6688B-245C-4558-8C30-C8161C3D3B51}" type="presParOf" srcId="{8C829C4E-5DCF-45FD-9025-483026FB7983}" destId="{91AF3B02-F6AC-4CA4-94C3-9CF3E2F119A6}" srcOrd="3" destOrd="0" presId="urn:microsoft.com/office/officeart/2009/3/layout/RandomtoResultProcess"/>
    <dgm:cxn modelId="{B01FB4F2-6282-48B0-946E-8DCA460B612B}" type="presParOf" srcId="{8C829C4E-5DCF-45FD-9025-483026FB7983}" destId="{3B32DF21-9B6C-43FC-80DC-F19FEBDA6F53}" srcOrd="4" destOrd="0" presId="urn:microsoft.com/office/officeart/2009/3/layout/RandomtoResultProcess"/>
    <dgm:cxn modelId="{869C242E-DF4A-40DA-BD6B-548F37CEA7EC}" type="presParOf" srcId="{8C829C4E-5DCF-45FD-9025-483026FB7983}" destId="{CD48CD2D-8363-4531-9C36-5748405A2E62}" srcOrd="5" destOrd="0" presId="urn:microsoft.com/office/officeart/2009/3/layout/RandomtoResultProcess"/>
    <dgm:cxn modelId="{ED385994-E0E0-4A5C-A083-390908780633}" type="presParOf" srcId="{8C829C4E-5DCF-45FD-9025-483026FB7983}" destId="{B35CD9D7-6802-46C2-BE70-325B32525B79}" srcOrd="6" destOrd="0" presId="urn:microsoft.com/office/officeart/2009/3/layout/RandomtoResultProcess"/>
    <dgm:cxn modelId="{5715486B-D3F4-4A0F-B28F-3893F0C9729D}" type="presParOf" srcId="{8C829C4E-5DCF-45FD-9025-483026FB7983}" destId="{2577A633-D250-4926-9017-EEDE4A452AA2}" srcOrd="7" destOrd="0" presId="urn:microsoft.com/office/officeart/2009/3/layout/RandomtoResultProcess"/>
    <dgm:cxn modelId="{FBE98B44-C415-4922-9420-C7D7D39BBF6A}" type="presParOf" srcId="{8C829C4E-5DCF-45FD-9025-483026FB7983}" destId="{1A966923-8ED8-4E10-87A2-6EB8C4FD3415}" srcOrd="8" destOrd="0" presId="urn:microsoft.com/office/officeart/2009/3/layout/RandomtoResultProcess"/>
    <dgm:cxn modelId="{58BD6F24-4F05-446B-95DF-309CA64593DF}" type="presParOf" srcId="{8C829C4E-5DCF-45FD-9025-483026FB7983}" destId="{339321E9-10AC-4FE1-97D7-599E9A37F1F2}" srcOrd="9" destOrd="0" presId="urn:microsoft.com/office/officeart/2009/3/layout/RandomtoResultProcess"/>
    <dgm:cxn modelId="{EB4B65C5-2763-4F0D-A5A2-827F03599885}" type="presParOf" srcId="{8C829C4E-5DCF-45FD-9025-483026FB7983}" destId="{BA6289DF-0C85-4D99-AE2B-7F39418CFDE0}" srcOrd="10" destOrd="0" presId="urn:microsoft.com/office/officeart/2009/3/layout/RandomtoResultProcess"/>
    <dgm:cxn modelId="{D4F6AB51-3567-4D71-850D-489A01BAD15D}" type="presParOf" srcId="{8C829C4E-5DCF-45FD-9025-483026FB7983}" destId="{C82C38C4-12D2-46B4-A250-E4669FA637C1}" srcOrd="11" destOrd="0" presId="urn:microsoft.com/office/officeart/2009/3/layout/RandomtoResultProcess"/>
    <dgm:cxn modelId="{AF987D04-E016-4A44-BA8E-2AC69DB1C431}" type="presParOf" srcId="{8C829C4E-5DCF-45FD-9025-483026FB7983}" destId="{09E049BD-A2E4-49E5-ACF1-785B68C876EE}" srcOrd="12" destOrd="0" presId="urn:microsoft.com/office/officeart/2009/3/layout/RandomtoResultProcess"/>
    <dgm:cxn modelId="{8336C7A4-2018-45D3-A474-EEDD042B53A6}" type="presParOf" srcId="{8C829C4E-5DCF-45FD-9025-483026FB7983}" destId="{4D92A225-D80F-483C-AA4D-5B868EDF889E}" srcOrd="13" destOrd="0" presId="urn:microsoft.com/office/officeart/2009/3/layout/RandomtoResultProcess"/>
    <dgm:cxn modelId="{84F7B193-228D-412C-B551-8B4572D6225F}" type="presParOf" srcId="{8C829C4E-5DCF-45FD-9025-483026FB7983}" destId="{225C25FC-5D8E-419A-9039-1828D5F6768F}" srcOrd="14" destOrd="0" presId="urn:microsoft.com/office/officeart/2009/3/layout/RandomtoResultProcess"/>
    <dgm:cxn modelId="{940241F2-D8ED-456D-97ED-0E377DE06CE5}" type="presParOf" srcId="{8C829C4E-5DCF-45FD-9025-483026FB7983}" destId="{913C9EE2-0793-4A4D-BAE2-3DE881CD5B66}" srcOrd="15" destOrd="0" presId="urn:microsoft.com/office/officeart/2009/3/layout/RandomtoResultProcess"/>
    <dgm:cxn modelId="{62574FD3-2252-4524-8C58-7CACE45A3A20}" type="presParOf" srcId="{8C829C4E-5DCF-45FD-9025-483026FB7983}" destId="{9989BD59-CF88-4F9D-B759-998D34BCDD42}" srcOrd="16" destOrd="0" presId="urn:microsoft.com/office/officeart/2009/3/layout/RandomtoResultProcess"/>
    <dgm:cxn modelId="{24FAED42-3118-41D6-9F79-6EF44474065D}" type="presParOf" srcId="{8C829C4E-5DCF-45FD-9025-483026FB7983}" destId="{56111A46-BA83-4478-883D-6DE452D7CBA7}" srcOrd="17" destOrd="0" presId="urn:microsoft.com/office/officeart/2009/3/layout/RandomtoResultProcess"/>
    <dgm:cxn modelId="{FC45CA09-56AD-4AC4-9582-B149685AAB64}" type="presParOf" srcId="{8C829C4E-5DCF-45FD-9025-483026FB7983}" destId="{10DE698D-57E9-46C4-96D2-4C176502F068}" srcOrd="18" destOrd="0" presId="urn:microsoft.com/office/officeart/2009/3/layout/RandomtoResultProcess"/>
    <dgm:cxn modelId="{3EEA7D7C-C95D-47A0-B454-9D257DB8920F}" type="presParOf" srcId="{8C829C4E-5DCF-45FD-9025-483026FB7983}" destId="{548A826A-0467-4D77-A8F2-5B014FAA8DCD}" srcOrd="19" destOrd="0" presId="urn:microsoft.com/office/officeart/2009/3/layout/RandomtoResultProcess"/>
    <dgm:cxn modelId="{92842708-8529-4A8B-A530-13900BE4F7CB}" type="presParOf" srcId="{31B4DCF4-4CD2-4610-A3D3-DDFA1DC4811C}" destId="{F345016D-698A-47E1-BEC7-5B331A8B862B}" srcOrd="1" destOrd="0" presId="urn:microsoft.com/office/officeart/2009/3/layout/RandomtoResultProcess"/>
    <dgm:cxn modelId="{D03F4898-6A00-4842-846D-9F1466C1C0EC}" type="presParOf" srcId="{F345016D-698A-47E1-BEC7-5B331A8B862B}" destId="{E413AB8B-0004-4C5F-A40A-C652606812E2}" srcOrd="0" destOrd="0" presId="urn:microsoft.com/office/officeart/2009/3/layout/RandomtoResultProcess"/>
    <dgm:cxn modelId="{D141E752-5923-4DC9-9A52-CC4278883862}" type="presParOf" srcId="{F345016D-698A-47E1-BEC7-5B331A8B862B}" destId="{0B6F9509-B8B8-4A02-8904-CEDA71CB43D6}" srcOrd="1" destOrd="0" presId="urn:microsoft.com/office/officeart/2009/3/layout/RandomtoResultProcess"/>
    <dgm:cxn modelId="{762E58B4-0656-4F9F-B1A6-9379F20D9B3F}" type="presParOf" srcId="{31B4DCF4-4CD2-4610-A3D3-DDFA1DC4811C}" destId="{8A6CA030-2168-4DCF-BE47-50F697AE06AC}" srcOrd="2" destOrd="0" presId="urn:microsoft.com/office/officeart/2009/3/layout/RandomtoResultProcess"/>
    <dgm:cxn modelId="{F44FAFE8-62DC-426D-984D-1EB0350B6DBE}" type="presParOf" srcId="{8A6CA030-2168-4DCF-BE47-50F697AE06AC}" destId="{B5EFFCE6-B25A-4A86-AF4F-6BF2E1FBBD2C}" srcOrd="0" destOrd="0" presId="urn:microsoft.com/office/officeart/2009/3/layout/RandomtoResultProcess"/>
    <dgm:cxn modelId="{942D195B-6BE0-49B6-ABEB-F3C6FC293394}" type="presParOf" srcId="{8A6CA030-2168-4DCF-BE47-50F697AE06AC}" destId="{3169DDD5-95E1-426A-9A32-77AD4C45DE2D}" srcOrd="1" destOrd="0" presId="urn:microsoft.com/office/officeart/2009/3/layout/RandomtoResultProcess"/>
    <dgm:cxn modelId="{536A62B3-4C58-4E38-A7EA-5C9E9101C2A7}" type="presParOf" srcId="{8A6CA030-2168-4DCF-BE47-50F697AE06AC}" destId="{0C1A7989-4590-4091-AFB8-BE51CCFFAC3F}" srcOrd="2" destOrd="0" presId="urn:microsoft.com/office/officeart/2009/3/layout/RandomtoResultProcess"/>
    <dgm:cxn modelId="{E2FFD683-6239-4FED-9E5E-A7FA8AC8F548}" type="presParOf" srcId="{31B4DCF4-4CD2-4610-A3D3-DDFA1DC4811C}" destId="{CE3A3323-D45C-4D59-A36E-D938892D212A}" srcOrd="3" destOrd="0" presId="urn:microsoft.com/office/officeart/2009/3/layout/RandomtoResultProcess"/>
    <dgm:cxn modelId="{F32E301F-615D-4445-AC13-FFE0CA6A922C}" type="presParOf" srcId="{CE3A3323-D45C-4D59-A36E-D938892D212A}" destId="{DF43EF33-1E4D-419C-9C9C-72B4A5644C6C}" srcOrd="0" destOrd="0" presId="urn:microsoft.com/office/officeart/2009/3/layout/RandomtoResultProcess"/>
    <dgm:cxn modelId="{70F64D1D-158A-44B9-81E9-0CB834ADE846}" type="presParOf" srcId="{CE3A3323-D45C-4D59-A36E-D938892D212A}" destId="{11C07767-0D1E-4640-8721-EACBB2E81378}" srcOrd="1" destOrd="0" presId="urn:microsoft.com/office/officeart/2009/3/layout/RandomtoResultProcess"/>
    <dgm:cxn modelId="{9753910D-6BE6-4D87-A5ED-B0F7652F864F}" type="presParOf" srcId="{31B4DCF4-4CD2-4610-A3D3-DDFA1DC4811C}" destId="{07A78B41-8145-4053-BF7D-2CB21178CBF1}" srcOrd="4" destOrd="0" presId="urn:microsoft.com/office/officeart/2009/3/layout/RandomtoResultProcess"/>
    <dgm:cxn modelId="{4588C856-7D8E-4F2C-A33D-BB4727622F43}" type="presParOf" srcId="{07A78B41-8145-4053-BF7D-2CB21178CBF1}" destId="{7D39B4C8-BE1B-4F9C-92BE-BFBFAF8E6A7C}" srcOrd="0" destOrd="0" presId="urn:microsoft.com/office/officeart/2009/3/layout/RandomtoResultProcess"/>
    <dgm:cxn modelId="{AF337A9A-001B-4AF5-8D72-C920ED58DBDF}" type="presParOf" srcId="{07A78B41-8145-4053-BF7D-2CB21178CBF1}" destId="{F78652AD-7BE1-48F1-8209-373EC3946C18}"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7FFB9-F93A-4CA0-BDFF-1771C923BBBF}"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SV"/>
        </a:p>
      </dgm:t>
    </dgm:pt>
    <dgm:pt modelId="{88A9B621-EA5C-4498-8713-B121D6A575F3}">
      <dgm:prSet phldrT="[Texto]" custT="1"/>
      <dgm:spPr/>
      <dgm:t>
        <a:bodyPr/>
        <a:lstStyle/>
        <a:p>
          <a:r>
            <a:rPr lang="es-SV" sz="1800" dirty="0" smtClean="0">
              <a:solidFill>
                <a:schemeClr val="tx1"/>
              </a:solidFill>
              <a:latin typeface="Berlin Sans FB" panose="020E0602020502020306" pitchFamily="34" charset="0"/>
            </a:rPr>
            <a:t>Programa Común 5  IUS-América</a:t>
          </a:r>
          <a:endParaRPr lang="es-SV" sz="1800" dirty="0">
            <a:latin typeface="Berlin Sans FB" panose="020E0602020502020306" pitchFamily="34" charset="0"/>
          </a:endParaRPr>
        </a:p>
      </dgm:t>
    </dgm:pt>
    <dgm:pt modelId="{CDCEFA94-F9D9-48E2-9164-6F2705D4E548}" type="parTrans" cxnId="{44E8307E-7B72-4E82-AF07-D6E175D58604}">
      <dgm:prSet/>
      <dgm:spPr/>
      <dgm:t>
        <a:bodyPr/>
        <a:lstStyle/>
        <a:p>
          <a:endParaRPr lang="es-SV"/>
        </a:p>
      </dgm:t>
    </dgm:pt>
    <dgm:pt modelId="{B6861DDF-F5C8-42F3-8146-CDB7A9EC687D}" type="sibTrans" cxnId="{44E8307E-7B72-4E82-AF07-D6E175D58604}">
      <dgm:prSet/>
      <dgm:spPr/>
      <dgm:t>
        <a:bodyPr/>
        <a:lstStyle/>
        <a:p>
          <a:endParaRPr lang="es-SV"/>
        </a:p>
      </dgm:t>
    </dgm:pt>
    <dgm:pt modelId="{6421C6D0-DDB8-48FA-A477-EE91685B5A17}">
      <dgm:prSet phldrT="[Texto]" custT="1"/>
      <dgm:spPr/>
      <dgm:t>
        <a:bodyPr/>
        <a:lstStyle/>
        <a:p>
          <a:r>
            <a:rPr lang="es-SV" sz="1600" dirty="0" smtClean="0">
              <a:latin typeface="Berlin Sans FB" panose="020E0602020502020306" pitchFamily="34" charset="0"/>
            </a:rPr>
            <a:t>VII Conferencia Continental IUS- América</a:t>
          </a:r>
        </a:p>
        <a:p>
          <a:r>
            <a:rPr lang="es-SV" sz="1600" dirty="0" smtClean="0">
              <a:latin typeface="Berlin Sans FB" panose="020E0602020502020306" pitchFamily="34" charset="0"/>
            </a:rPr>
            <a:t>UCSH-Chile- 2017</a:t>
          </a:r>
          <a:endParaRPr lang="es-SV" sz="1600" dirty="0">
            <a:latin typeface="Berlin Sans FB" panose="020E0602020502020306" pitchFamily="34" charset="0"/>
          </a:endParaRPr>
        </a:p>
      </dgm:t>
    </dgm:pt>
    <dgm:pt modelId="{76079B5A-6131-4C6C-BAFB-55033EEA7FBB}" type="parTrans" cxnId="{FB584FDF-880D-4385-8F94-9BF30632C2BC}">
      <dgm:prSet/>
      <dgm:spPr/>
      <dgm:t>
        <a:bodyPr/>
        <a:lstStyle/>
        <a:p>
          <a:endParaRPr lang="es-SV"/>
        </a:p>
      </dgm:t>
    </dgm:pt>
    <dgm:pt modelId="{E9F8E694-810D-4ABF-B028-F1339DD055BD}" type="sibTrans" cxnId="{FB584FDF-880D-4385-8F94-9BF30632C2BC}">
      <dgm:prSet/>
      <dgm:spPr/>
      <dgm:t>
        <a:bodyPr/>
        <a:lstStyle/>
        <a:p>
          <a:endParaRPr lang="es-SV"/>
        </a:p>
      </dgm:t>
    </dgm:pt>
    <dgm:pt modelId="{90221C94-5428-410A-B13D-AC7B338DF471}">
      <dgm:prSet phldrT="[Texto]" custT="1"/>
      <dgm:spPr/>
      <dgm:t>
        <a:bodyPr/>
        <a:lstStyle/>
        <a:p>
          <a:r>
            <a:rPr lang="es-SV" sz="1800" dirty="0" smtClean="0">
              <a:latin typeface="Berlin Sans FB" panose="020E0602020502020306" pitchFamily="34" charset="0"/>
            </a:rPr>
            <a:t>Ámbito 3:</a:t>
          </a:r>
        </a:p>
        <a:p>
          <a:r>
            <a:rPr lang="es-SV" sz="1800" dirty="0" smtClean="0">
              <a:latin typeface="Berlin Sans FB" panose="020E0602020502020306" pitchFamily="34" charset="0"/>
            </a:rPr>
            <a:t>Calidad de la Formación de los Estudiantes</a:t>
          </a:r>
          <a:endParaRPr lang="es-SV" sz="1800" dirty="0">
            <a:latin typeface="Berlin Sans FB" panose="020E0602020502020306" pitchFamily="34" charset="0"/>
          </a:endParaRPr>
        </a:p>
      </dgm:t>
    </dgm:pt>
    <dgm:pt modelId="{A90989BD-4BD3-4CDE-8127-EB5EC9284E0F}" type="parTrans" cxnId="{6841B273-10BC-42B5-9713-3A13651BF4D4}">
      <dgm:prSet/>
      <dgm:spPr/>
      <dgm:t>
        <a:bodyPr/>
        <a:lstStyle/>
        <a:p>
          <a:endParaRPr lang="es-SV"/>
        </a:p>
      </dgm:t>
    </dgm:pt>
    <dgm:pt modelId="{5E519B46-08B4-41FE-8A34-0816B20F46C9}" type="sibTrans" cxnId="{6841B273-10BC-42B5-9713-3A13651BF4D4}">
      <dgm:prSet/>
      <dgm:spPr/>
      <dgm:t>
        <a:bodyPr/>
        <a:lstStyle/>
        <a:p>
          <a:endParaRPr lang="es-SV"/>
        </a:p>
      </dgm:t>
    </dgm:pt>
    <dgm:pt modelId="{B540C903-E235-49A6-A9D0-BD9AEA745A37}">
      <dgm:prSet phldrT="[Texto]" custT="1"/>
      <dgm:spPr/>
      <dgm:t>
        <a:bodyPr/>
        <a:lstStyle/>
        <a:p>
          <a:r>
            <a:rPr lang="es-ES" sz="1600" b="0" i="0" strike="noStrike" spc="-1" dirty="0" smtClean="0">
              <a:solidFill>
                <a:srgbClr val="000000"/>
              </a:solidFill>
              <a:latin typeface="Berlin Sans FB"/>
              <a:ea typeface="ＭＳ Ｐゴシック"/>
            </a:rPr>
            <a:t>Asegurar la calidad y pertinencia de la formación de los estudiantes guiada por los principios del Sistema Preventivo de Don Bosco, para garantizar su crecimiento personal, profesional, en ejercicio de la ciudadanía</a:t>
          </a:r>
          <a:r>
            <a:rPr lang="es-ES" sz="1600" i="0" dirty="0" smtClean="0">
              <a:latin typeface="Berlin Sans FB" panose="020E0602020502020306" pitchFamily="34" charset="0"/>
            </a:rPr>
            <a:t>.</a:t>
          </a:r>
          <a:endParaRPr lang="es-SV" sz="1600" i="0" dirty="0">
            <a:latin typeface="Berlin Sans FB" panose="020E0602020502020306" pitchFamily="34" charset="0"/>
          </a:endParaRPr>
        </a:p>
      </dgm:t>
    </dgm:pt>
    <dgm:pt modelId="{84DFB8AB-13CF-43F6-976B-7EDE876A024B}" type="parTrans" cxnId="{7340A1E9-3FED-4C5D-9469-A26172699D9E}">
      <dgm:prSet/>
      <dgm:spPr/>
      <dgm:t>
        <a:bodyPr/>
        <a:lstStyle/>
        <a:p>
          <a:endParaRPr lang="es-SV"/>
        </a:p>
      </dgm:t>
    </dgm:pt>
    <dgm:pt modelId="{A7898DD3-8720-4587-B4C0-537C57DE29C4}" type="sibTrans" cxnId="{7340A1E9-3FED-4C5D-9469-A26172699D9E}">
      <dgm:prSet/>
      <dgm:spPr/>
      <dgm:t>
        <a:bodyPr/>
        <a:lstStyle/>
        <a:p>
          <a:endParaRPr lang="es-SV"/>
        </a:p>
      </dgm:t>
    </dgm:pt>
    <dgm:pt modelId="{FC2D62A0-5E2A-459D-8296-55FADBDE4E52}">
      <dgm:prSet phldrT="[Texto]" custT="1"/>
      <dgm:spPr/>
      <dgm:t>
        <a:bodyPr/>
        <a:lstStyle/>
        <a:p>
          <a:endParaRPr lang="es-ES" sz="1200" dirty="0" smtClean="0">
            <a:latin typeface="Berlin Sans FB" panose="020E0602020502020306" pitchFamily="34" charset="0"/>
          </a:endParaRPr>
        </a:p>
        <a:p>
          <a:r>
            <a:rPr lang="es-ES" sz="1200" dirty="0" smtClean="0">
              <a:latin typeface="Berlin Sans FB" panose="020E0602020502020306" pitchFamily="34" charset="0"/>
            </a:rPr>
            <a:t>- Indicadores de Calidad.</a:t>
          </a:r>
        </a:p>
        <a:p>
          <a:r>
            <a:rPr lang="es-ES" sz="1200" dirty="0" smtClean="0">
              <a:latin typeface="Berlin Sans FB" panose="020E0602020502020306" pitchFamily="34" charset="0"/>
            </a:rPr>
            <a:t>- Modelos Educativos/</a:t>
          </a:r>
        </a:p>
        <a:p>
          <a:r>
            <a:rPr lang="es-ES" sz="1200" dirty="0" smtClean="0">
              <a:latin typeface="Berlin Sans FB" panose="020E0602020502020306" pitchFamily="34" charset="0"/>
            </a:rPr>
            <a:t>Sistemas de Gestión de Calidad</a:t>
          </a:r>
        </a:p>
        <a:p>
          <a:r>
            <a:rPr lang="es-ES" sz="1200" dirty="0" smtClean="0">
              <a:latin typeface="Berlin Sans FB" panose="020E0602020502020306" pitchFamily="34" charset="0"/>
            </a:rPr>
            <a:t>-Acompañamiento Estudiantil</a:t>
          </a:r>
        </a:p>
        <a:p>
          <a:endParaRPr lang="es-SV" sz="1200" dirty="0">
            <a:latin typeface="Berlin Sans FB" panose="020E0602020502020306" pitchFamily="34" charset="0"/>
          </a:endParaRPr>
        </a:p>
      </dgm:t>
    </dgm:pt>
    <dgm:pt modelId="{A1ABB67A-752E-435F-9E31-A7563A3F41AC}" type="parTrans" cxnId="{227145F8-708B-4837-B236-05A5133D905E}">
      <dgm:prSet/>
      <dgm:spPr/>
      <dgm:t>
        <a:bodyPr/>
        <a:lstStyle/>
        <a:p>
          <a:endParaRPr lang="es-SV"/>
        </a:p>
      </dgm:t>
    </dgm:pt>
    <dgm:pt modelId="{2D6FE12F-1676-442A-86DE-90F9D6DE13AC}" type="sibTrans" cxnId="{227145F8-708B-4837-B236-05A5133D905E}">
      <dgm:prSet/>
      <dgm:spPr/>
      <dgm:t>
        <a:bodyPr/>
        <a:lstStyle/>
        <a:p>
          <a:endParaRPr lang="es-SV"/>
        </a:p>
      </dgm:t>
    </dgm:pt>
    <dgm:pt modelId="{A36B851D-C1E5-42E9-9A6F-6EB8EACBECE3}">
      <dgm:prSet phldrT="[Texto]"/>
      <dgm:spPr/>
      <dgm:t>
        <a:bodyPr/>
        <a:lstStyle/>
        <a:p>
          <a:pPr algn="just"/>
          <a:r>
            <a:rPr lang="es-ES" dirty="0" smtClean="0">
              <a:latin typeface="Berlin Sans FB" panose="020E0602020502020306" pitchFamily="34" charset="0"/>
            </a:rPr>
            <a:t>Fortalecer la identidad salesiana desde la docencia, investigación y compromiso con la sociedad. Y la gestión con estilo salesiano.</a:t>
          </a:r>
          <a:endParaRPr lang="es-SV" dirty="0">
            <a:latin typeface="Berlin Sans FB" panose="020E0602020502020306" pitchFamily="34" charset="0"/>
          </a:endParaRPr>
        </a:p>
      </dgm:t>
    </dgm:pt>
    <dgm:pt modelId="{4D4D237F-D36C-4438-B675-A8081819787B}" type="parTrans" cxnId="{CDDC2674-5A57-4B4F-9B2F-E431B2D2199B}">
      <dgm:prSet/>
      <dgm:spPr/>
      <dgm:t>
        <a:bodyPr/>
        <a:lstStyle/>
        <a:p>
          <a:endParaRPr lang="es-SV"/>
        </a:p>
      </dgm:t>
    </dgm:pt>
    <dgm:pt modelId="{A7920079-C609-4DF6-85A1-29CE5559A34F}" type="sibTrans" cxnId="{CDDC2674-5A57-4B4F-9B2F-E431B2D2199B}">
      <dgm:prSet/>
      <dgm:spPr/>
      <dgm:t>
        <a:bodyPr/>
        <a:lstStyle/>
        <a:p>
          <a:endParaRPr lang="es-SV"/>
        </a:p>
      </dgm:t>
    </dgm:pt>
    <dgm:pt modelId="{31B4DCF4-4CD2-4610-A3D3-DDFA1DC4811C}" type="pres">
      <dgm:prSet presAssocID="{9687FFB9-F93A-4CA0-BDFF-1771C923BBBF}" presName="Name0" presStyleCnt="0">
        <dgm:presLayoutVars>
          <dgm:dir/>
          <dgm:animOne val="branch"/>
          <dgm:animLvl val="lvl"/>
        </dgm:presLayoutVars>
      </dgm:prSet>
      <dgm:spPr/>
      <dgm:t>
        <a:bodyPr/>
        <a:lstStyle/>
        <a:p>
          <a:endParaRPr lang="es-SV"/>
        </a:p>
      </dgm:t>
    </dgm:pt>
    <dgm:pt modelId="{8C829C4E-5DCF-45FD-9025-483026FB7983}" type="pres">
      <dgm:prSet presAssocID="{88A9B621-EA5C-4498-8713-B121D6A575F3}" presName="chaos" presStyleCnt="0"/>
      <dgm:spPr/>
    </dgm:pt>
    <dgm:pt modelId="{620B49D3-74C0-4A4E-B3FA-6EE9D256498A}" type="pres">
      <dgm:prSet presAssocID="{88A9B621-EA5C-4498-8713-B121D6A575F3}" presName="parTx1" presStyleLbl="revTx" presStyleIdx="0" presStyleCnt="5"/>
      <dgm:spPr/>
      <dgm:t>
        <a:bodyPr/>
        <a:lstStyle/>
        <a:p>
          <a:endParaRPr lang="es-SV"/>
        </a:p>
      </dgm:t>
    </dgm:pt>
    <dgm:pt modelId="{055C7988-FCD4-4430-8F82-BC4CEFB84D86}" type="pres">
      <dgm:prSet presAssocID="{88A9B621-EA5C-4498-8713-B121D6A575F3}" presName="desTx1" presStyleLbl="revTx" presStyleIdx="1" presStyleCnt="5">
        <dgm:presLayoutVars>
          <dgm:bulletEnabled val="1"/>
        </dgm:presLayoutVars>
      </dgm:prSet>
      <dgm:spPr/>
      <dgm:t>
        <a:bodyPr/>
        <a:lstStyle/>
        <a:p>
          <a:endParaRPr lang="es-SV"/>
        </a:p>
      </dgm:t>
    </dgm:pt>
    <dgm:pt modelId="{6495B613-540E-480C-9DAF-338ACEB49581}" type="pres">
      <dgm:prSet presAssocID="{88A9B621-EA5C-4498-8713-B121D6A575F3}" presName="c1" presStyleLbl="node1" presStyleIdx="0" presStyleCnt="19"/>
      <dgm:spPr/>
    </dgm:pt>
    <dgm:pt modelId="{91AF3B02-F6AC-4CA4-94C3-9CF3E2F119A6}" type="pres">
      <dgm:prSet presAssocID="{88A9B621-EA5C-4498-8713-B121D6A575F3}" presName="c2" presStyleLbl="node1" presStyleIdx="1" presStyleCnt="19"/>
      <dgm:spPr/>
    </dgm:pt>
    <dgm:pt modelId="{3B32DF21-9B6C-43FC-80DC-F19FEBDA6F53}" type="pres">
      <dgm:prSet presAssocID="{88A9B621-EA5C-4498-8713-B121D6A575F3}" presName="c3" presStyleLbl="node1" presStyleIdx="2" presStyleCnt="19"/>
      <dgm:spPr/>
    </dgm:pt>
    <dgm:pt modelId="{CD48CD2D-8363-4531-9C36-5748405A2E62}" type="pres">
      <dgm:prSet presAssocID="{88A9B621-EA5C-4498-8713-B121D6A575F3}" presName="c4" presStyleLbl="node1" presStyleIdx="3" presStyleCnt="19"/>
      <dgm:spPr/>
    </dgm:pt>
    <dgm:pt modelId="{B35CD9D7-6802-46C2-BE70-325B32525B79}" type="pres">
      <dgm:prSet presAssocID="{88A9B621-EA5C-4498-8713-B121D6A575F3}" presName="c5" presStyleLbl="node1" presStyleIdx="4" presStyleCnt="19"/>
      <dgm:spPr/>
    </dgm:pt>
    <dgm:pt modelId="{2577A633-D250-4926-9017-EEDE4A452AA2}" type="pres">
      <dgm:prSet presAssocID="{88A9B621-EA5C-4498-8713-B121D6A575F3}" presName="c6" presStyleLbl="node1" presStyleIdx="5" presStyleCnt="19"/>
      <dgm:spPr/>
    </dgm:pt>
    <dgm:pt modelId="{1A966923-8ED8-4E10-87A2-6EB8C4FD3415}" type="pres">
      <dgm:prSet presAssocID="{88A9B621-EA5C-4498-8713-B121D6A575F3}" presName="c7" presStyleLbl="node1" presStyleIdx="6" presStyleCnt="19"/>
      <dgm:spPr/>
    </dgm:pt>
    <dgm:pt modelId="{339321E9-10AC-4FE1-97D7-599E9A37F1F2}" type="pres">
      <dgm:prSet presAssocID="{88A9B621-EA5C-4498-8713-B121D6A575F3}" presName="c8" presStyleLbl="node1" presStyleIdx="7" presStyleCnt="19"/>
      <dgm:spPr/>
    </dgm:pt>
    <dgm:pt modelId="{BA6289DF-0C85-4D99-AE2B-7F39418CFDE0}" type="pres">
      <dgm:prSet presAssocID="{88A9B621-EA5C-4498-8713-B121D6A575F3}" presName="c9" presStyleLbl="node1" presStyleIdx="8" presStyleCnt="19"/>
      <dgm:spPr/>
    </dgm:pt>
    <dgm:pt modelId="{C82C38C4-12D2-46B4-A250-E4669FA637C1}" type="pres">
      <dgm:prSet presAssocID="{88A9B621-EA5C-4498-8713-B121D6A575F3}" presName="c10" presStyleLbl="node1" presStyleIdx="9" presStyleCnt="19"/>
      <dgm:spPr/>
    </dgm:pt>
    <dgm:pt modelId="{09E049BD-A2E4-49E5-ACF1-785B68C876EE}" type="pres">
      <dgm:prSet presAssocID="{88A9B621-EA5C-4498-8713-B121D6A575F3}" presName="c11" presStyleLbl="node1" presStyleIdx="10" presStyleCnt="19"/>
      <dgm:spPr/>
    </dgm:pt>
    <dgm:pt modelId="{4D92A225-D80F-483C-AA4D-5B868EDF889E}" type="pres">
      <dgm:prSet presAssocID="{88A9B621-EA5C-4498-8713-B121D6A575F3}" presName="c12" presStyleLbl="node1" presStyleIdx="11" presStyleCnt="19"/>
      <dgm:spPr/>
    </dgm:pt>
    <dgm:pt modelId="{225C25FC-5D8E-419A-9039-1828D5F6768F}" type="pres">
      <dgm:prSet presAssocID="{88A9B621-EA5C-4498-8713-B121D6A575F3}" presName="c13" presStyleLbl="node1" presStyleIdx="12" presStyleCnt="19"/>
      <dgm:spPr/>
    </dgm:pt>
    <dgm:pt modelId="{913C9EE2-0793-4A4D-BAE2-3DE881CD5B66}" type="pres">
      <dgm:prSet presAssocID="{88A9B621-EA5C-4498-8713-B121D6A575F3}" presName="c14" presStyleLbl="node1" presStyleIdx="13" presStyleCnt="19"/>
      <dgm:spPr/>
    </dgm:pt>
    <dgm:pt modelId="{9989BD59-CF88-4F9D-B759-998D34BCDD42}" type="pres">
      <dgm:prSet presAssocID="{88A9B621-EA5C-4498-8713-B121D6A575F3}" presName="c15" presStyleLbl="node1" presStyleIdx="14" presStyleCnt="19"/>
      <dgm:spPr/>
    </dgm:pt>
    <dgm:pt modelId="{56111A46-BA83-4478-883D-6DE452D7CBA7}" type="pres">
      <dgm:prSet presAssocID="{88A9B621-EA5C-4498-8713-B121D6A575F3}" presName="c16" presStyleLbl="node1" presStyleIdx="15" presStyleCnt="19"/>
      <dgm:spPr/>
    </dgm:pt>
    <dgm:pt modelId="{10DE698D-57E9-46C4-96D2-4C176502F068}" type="pres">
      <dgm:prSet presAssocID="{88A9B621-EA5C-4498-8713-B121D6A575F3}" presName="c17" presStyleLbl="node1" presStyleIdx="16" presStyleCnt="19"/>
      <dgm:spPr/>
    </dgm:pt>
    <dgm:pt modelId="{548A826A-0467-4D77-A8F2-5B014FAA8DCD}" type="pres">
      <dgm:prSet presAssocID="{88A9B621-EA5C-4498-8713-B121D6A575F3}" presName="c18" presStyleLbl="node1" presStyleIdx="17" presStyleCnt="19"/>
      <dgm:spPr/>
    </dgm:pt>
    <dgm:pt modelId="{F345016D-698A-47E1-BEC7-5B331A8B862B}" type="pres">
      <dgm:prSet presAssocID="{B6861DDF-F5C8-42F3-8146-CDB7A9EC687D}" presName="chevronComposite1" presStyleCnt="0"/>
      <dgm:spPr/>
    </dgm:pt>
    <dgm:pt modelId="{E413AB8B-0004-4C5F-A40A-C652606812E2}" type="pres">
      <dgm:prSet presAssocID="{B6861DDF-F5C8-42F3-8146-CDB7A9EC687D}" presName="chevron1" presStyleLbl="sibTrans2D1" presStyleIdx="0" presStyleCnt="2"/>
      <dgm:spPr/>
    </dgm:pt>
    <dgm:pt modelId="{0B6F9509-B8B8-4A02-8904-CEDA71CB43D6}" type="pres">
      <dgm:prSet presAssocID="{B6861DDF-F5C8-42F3-8146-CDB7A9EC687D}" presName="spChevron1" presStyleCnt="0"/>
      <dgm:spPr/>
    </dgm:pt>
    <dgm:pt modelId="{8A6CA030-2168-4DCF-BE47-50F697AE06AC}" type="pres">
      <dgm:prSet presAssocID="{90221C94-5428-410A-B13D-AC7B338DF471}" presName="middle" presStyleCnt="0"/>
      <dgm:spPr/>
    </dgm:pt>
    <dgm:pt modelId="{B5EFFCE6-B25A-4A86-AF4F-6BF2E1FBBD2C}" type="pres">
      <dgm:prSet presAssocID="{90221C94-5428-410A-B13D-AC7B338DF471}" presName="parTxMid" presStyleLbl="revTx" presStyleIdx="2" presStyleCnt="5"/>
      <dgm:spPr/>
      <dgm:t>
        <a:bodyPr/>
        <a:lstStyle/>
        <a:p>
          <a:endParaRPr lang="es-SV"/>
        </a:p>
      </dgm:t>
    </dgm:pt>
    <dgm:pt modelId="{3169DDD5-95E1-426A-9A32-77AD4C45DE2D}" type="pres">
      <dgm:prSet presAssocID="{90221C94-5428-410A-B13D-AC7B338DF471}" presName="desTxMid" presStyleLbl="revTx" presStyleIdx="3" presStyleCnt="5" custScaleX="143823" custScaleY="120880">
        <dgm:presLayoutVars>
          <dgm:bulletEnabled val="1"/>
        </dgm:presLayoutVars>
      </dgm:prSet>
      <dgm:spPr/>
      <dgm:t>
        <a:bodyPr/>
        <a:lstStyle/>
        <a:p>
          <a:endParaRPr lang="es-SV"/>
        </a:p>
      </dgm:t>
    </dgm:pt>
    <dgm:pt modelId="{0C1A7989-4590-4091-AFB8-BE51CCFFAC3F}" type="pres">
      <dgm:prSet presAssocID="{90221C94-5428-410A-B13D-AC7B338DF471}" presName="spMid" presStyleCnt="0"/>
      <dgm:spPr/>
    </dgm:pt>
    <dgm:pt modelId="{CE3A3323-D45C-4D59-A36E-D938892D212A}" type="pres">
      <dgm:prSet presAssocID="{5E519B46-08B4-41FE-8A34-0816B20F46C9}" presName="chevronComposite1" presStyleCnt="0"/>
      <dgm:spPr/>
    </dgm:pt>
    <dgm:pt modelId="{DF43EF33-1E4D-419C-9C9C-72B4A5644C6C}" type="pres">
      <dgm:prSet presAssocID="{5E519B46-08B4-41FE-8A34-0816B20F46C9}" presName="chevron1" presStyleLbl="sibTrans2D1" presStyleIdx="1" presStyleCnt="2"/>
      <dgm:spPr/>
    </dgm:pt>
    <dgm:pt modelId="{11C07767-0D1E-4640-8721-EACBB2E81378}" type="pres">
      <dgm:prSet presAssocID="{5E519B46-08B4-41FE-8A34-0816B20F46C9}" presName="spChevron1" presStyleCnt="0"/>
      <dgm:spPr/>
    </dgm:pt>
    <dgm:pt modelId="{07A78B41-8145-4053-BF7D-2CB21178CBF1}" type="pres">
      <dgm:prSet presAssocID="{FC2D62A0-5E2A-459D-8296-55FADBDE4E52}" presName="last" presStyleCnt="0"/>
      <dgm:spPr/>
    </dgm:pt>
    <dgm:pt modelId="{7D39B4C8-BE1B-4F9C-92BE-BFBFAF8E6A7C}" type="pres">
      <dgm:prSet presAssocID="{FC2D62A0-5E2A-459D-8296-55FADBDE4E52}" presName="circleTx" presStyleLbl="node1" presStyleIdx="18" presStyleCnt="19"/>
      <dgm:spPr/>
      <dgm:t>
        <a:bodyPr/>
        <a:lstStyle/>
        <a:p>
          <a:endParaRPr lang="es-SV"/>
        </a:p>
      </dgm:t>
    </dgm:pt>
    <dgm:pt modelId="{4D65A1FE-6B90-48F9-9CFA-0F464A074C75}" type="pres">
      <dgm:prSet presAssocID="{FC2D62A0-5E2A-459D-8296-55FADBDE4E52}" presName="desTxN" presStyleLbl="revTx" presStyleIdx="4" presStyleCnt="5">
        <dgm:presLayoutVars>
          <dgm:bulletEnabled val="1"/>
        </dgm:presLayoutVars>
      </dgm:prSet>
      <dgm:spPr/>
      <dgm:t>
        <a:bodyPr/>
        <a:lstStyle/>
        <a:p>
          <a:endParaRPr lang="es-SV"/>
        </a:p>
      </dgm:t>
    </dgm:pt>
    <dgm:pt modelId="{F78652AD-7BE1-48F1-8209-373EC3946C18}" type="pres">
      <dgm:prSet presAssocID="{FC2D62A0-5E2A-459D-8296-55FADBDE4E52}" presName="spN" presStyleCnt="0"/>
      <dgm:spPr/>
    </dgm:pt>
  </dgm:ptLst>
  <dgm:cxnLst>
    <dgm:cxn modelId="{4DEF8520-DE0C-430B-B852-F8F49C57878F}" type="presOf" srcId="{88A9B621-EA5C-4498-8713-B121D6A575F3}" destId="{620B49D3-74C0-4A4E-B3FA-6EE9D256498A}" srcOrd="0" destOrd="0" presId="urn:microsoft.com/office/officeart/2009/3/layout/RandomtoResultProcess"/>
    <dgm:cxn modelId="{6841B273-10BC-42B5-9713-3A13651BF4D4}" srcId="{9687FFB9-F93A-4CA0-BDFF-1771C923BBBF}" destId="{90221C94-5428-410A-B13D-AC7B338DF471}" srcOrd="1" destOrd="0" parTransId="{A90989BD-4BD3-4CDE-8127-EB5EC9284E0F}" sibTransId="{5E519B46-08B4-41FE-8A34-0816B20F46C9}"/>
    <dgm:cxn modelId="{4A7E3A57-A9EA-415E-AC7A-9C6A38B0D021}" type="presOf" srcId="{9687FFB9-F93A-4CA0-BDFF-1771C923BBBF}" destId="{31B4DCF4-4CD2-4610-A3D3-DDFA1DC4811C}" srcOrd="0" destOrd="0" presId="urn:microsoft.com/office/officeart/2009/3/layout/RandomtoResultProcess"/>
    <dgm:cxn modelId="{44E8307E-7B72-4E82-AF07-D6E175D58604}" srcId="{9687FFB9-F93A-4CA0-BDFF-1771C923BBBF}" destId="{88A9B621-EA5C-4498-8713-B121D6A575F3}" srcOrd="0" destOrd="0" parTransId="{CDCEFA94-F9D9-48E2-9164-6F2705D4E548}" sibTransId="{B6861DDF-F5C8-42F3-8146-CDB7A9EC687D}"/>
    <dgm:cxn modelId="{BEF92790-7042-4DDD-A215-1DC2D17D367C}" type="presOf" srcId="{6421C6D0-DDB8-48FA-A477-EE91685B5A17}" destId="{055C7988-FCD4-4430-8F82-BC4CEFB84D86}" srcOrd="0" destOrd="0" presId="urn:microsoft.com/office/officeart/2009/3/layout/RandomtoResultProcess"/>
    <dgm:cxn modelId="{CDDC2674-5A57-4B4F-9B2F-E431B2D2199B}" srcId="{FC2D62A0-5E2A-459D-8296-55FADBDE4E52}" destId="{A36B851D-C1E5-42E9-9A6F-6EB8EACBECE3}" srcOrd="0" destOrd="0" parTransId="{4D4D237F-D36C-4438-B675-A8081819787B}" sibTransId="{A7920079-C609-4DF6-85A1-29CE5559A34F}"/>
    <dgm:cxn modelId="{7340A1E9-3FED-4C5D-9469-A26172699D9E}" srcId="{90221C94-5428-410A-B13D-AC7B338DF471}" destId="{B540C903-E235-49A6-A9D0-BD9AEA745A37}" srcOrd="0" destOrd="0" parTransId="{84DFB8AB-13CF-43F6-976B-7EDE876A024B}" sibTransId="{A7898DD3-8720-4587-B4C0-537C57DE29C4}"/>
    <dgm:cxn modelId="{A2155FC1-C1A5-4C5E-AC62-AEECB93F98AC}" type="presOf" srcId="{FC2D62A0-5E2A-459D-8296-55FADBDE4E52}" destId="{7D39B4C8-BE1B-4F9C-92BE-BFBFAF8E6A7C}" srcOrd="0" destOrd="0" presId="urn:microsoft.com/office/officeart/2009/3/layout/RandomtoResultProcess"/>
    <dgm:cxn modelId="{68C10B3D-3B9F-4BAD-A205-AE6139D263D0}" type="presOf" srcId="{90221C94-5428-410A-B13D-AC7B338DF471}" destId="{B5EFFCE6-B25A-4A86-AF4F-6BF2E1FBBD2C}" srcOrd="0" destOrd="0" presId="urn:microsoft.com/office/officeart/2009/3/layout/RandomtoResultProcess"/>
    <dgm:cxn modelId="{FB584FDF-880D-4385-8F94-9BF30632C2BC}" srcId="{88A9B621-EA5C-4498-8713-B121D6A575F3}" destId="{6421C6D0-DDB8-48FA-A477-EE91685B5A17}" srcOrd="0" destOrd="0" parTransId="{76079B5A-6131-4C6C-BAFB-55033EEA7FBB}" sibTransId="{E9F8E694-810D-4ABF-B028-F1339DD055BD}"/>
    <dgm:cxn modelId="{A2473708-0FF4-492F-A3FA-EFDDB31A39B8}" type="presOf" srcId="{B540C903-E235-49A6-A9D0-BD9AEA745A37}" destId="{3169DDD5-95E1-426A-9A32-77AD4C45DE2D}" srcOrd="0" destOrd="0" presId="urn:microsoft.com/office/officeart/2009/3/layout/RandomtoResultProcess"/>
    <dgm:cxn modelId="{227145F8-708B-4837-B236-05A5133D905E}" srcId="{9687FFB9-F93A-4CA0-BDFF-1771C923BBBF}" destId="{FC2D62A0-5E2A-459D-8296-55FADBDE4E52}" srcOrd="2" destOrd="0" parTransId="{A1ABB67A-752E-435F-9E31-A7563A3F41AC}" sibTransId="{2D6FE12F-1676-442A-86DE-90F9D6DE13AC}"/>
    <dgm:cxn modelId="{CB1AA591-6261-4584-A1BC-BC9C51DF5850}" type="presOf" srcId="{A36B851D-C1E5-42E9-9A6F-6EB8EACBECE3}" destId="{4D65A1FE-6B90-48F9-9CFA-0F464A074C75}" srcOrd="0" destOrd="0" presId="urn:microsoft.com/office/officeart/2009/3/layout/RandomtoResultProcess"/>
    <dgm:cxn modelId="{B20500A9-A956-4656-802E-9C923F629260}" type="presParOf" srcId="{31B4DCF4-4CD2-4610-A3D3-DDFA1DC4811C}" destId="{8C829C4E-5DCF-45FD-9025-483026FB7983}" srcOrd="0" destOrd="0" presId="urn:microsoft.com/office/officeart/2009/3/layout/RandomtoResultProcess"/>
    <dgm:cxn modelId="{97948652-7109-4052-82DB-763BAF6E27CE}" type="presParOf" srcId="{8C829C4E-5DCF-45FD-9025-483026FB7983}" destId="{620B49D3-74C0-4A4E-B3FA-6EE9D256498A}" srcOrd="0" destOrd="0" presId="urn:microsoft.com/office/officeart/2009/3/layout/RandomtoResultProcess"/>
    <dgm:cxn modelId="{EA6827E4-A237-447E-878A-B2D6E370261A}" type="presParOf" srcId="{8C829C4E-5DCF-45FD-9025-483026FB7983}" destId="{055C7988-FCD4-4430-8F82-BC4CEFB84D86}" srcOrd="1" destOrd="0" presId="urn:microsoft.com/office/officeart/2009/3/layout/RandomtoResultProcess"/>
    <dgm:cxn modelId="{DC846DEE-A315-4D05-B7BB-39B6237CF888}" type="presParOf" srcId="{8C829C4E-5DCF-45FD-9025-483026FB7983}" destId="{6495B613-540E-480C-9DAF-338ACEB49581}" srcOrd="2" destOrd="0" presId="urn:microsoft.com/office/officeart/2009/3/layout/RandomtoResultProcess"/>
    <dgm:cxn modelId="{AA08E991-9C15-43ED-977C-782278C1997A}" type="presParOf" srcId="{8C829C4E-5DCF-45FD-9025-483026FB7983}" destId="{91AF3B02-F6AC-4CA4-94C3-9CF3E2F119A6}" srcOrd="3" destOrd="0" presId="urn:microsoft.com/office/officeart/2009/3/layout/RandomtoResultProcess"/>
    <dgm:cxn modelId="{69AAC718-A05D-48BA-9D24-038DE2ED54C8}" type="presParOf" srcId="{8C829C4E-5DCF-45FD-9025-483026FB7983}" destId="{3B32DF21-9B6C-43FC-80DC-F19FEBDA6F53}" srcOrd="4" destOrd="0" presId="urn:microsoft.com/office/officeart/2009/3/layout/RandomtoResultProcess"/>
    <dgm:cxn modelId="{1EE3BFB6-AE5E-4AC9-BC7B-3AEBAA10E9DC}" type="presParOf" srcId="{8C829C4E-5DCF-45FD-9025-483026FB7983}" destId="{CD48CD2D-8363-4531-9C36-5748405A2E62}" srcOrd="5" destOrd="0" presId="urn:microsoft.com/office/officeart/2009/3/layout/RandomtoResultProcess"/>
    <dgm:cxn modelId="{FFB354C7-579B-4CC2-AAB8-C1337C05DB85}" type="presParOf" srcId="{8C829C4E-5DCF-45FD-9025-483026FB7983}" destId="{B35CD9D7-6802-46C2-BE70-325B32525B79}" srcOrd="6" destOrd="0" presId="urn:microsoft.com/office/officeart/2009/3/layout/RandomtoResultProcess"/>
    <dgm:cxn modelId="{B58BB359-7A4E-48C0-AD50-A8CF644A30DC}" type="presParOf" srcId="{8C829C4E-5DCF-45FD-9025-483026FB7983}" destId="{2577A633-D250-4926-9017-EEDE4A452AA2}" srcOrd="7" destOrd="0" presId="urn:microsoft.com/office/officeart/2009/3/layout/RandomtoResultProcess"/>
    <dgm:cxn modelId="{2DD22999-E307-4121-899B-06AA1BCA7375}" type="presParOf" srcId="{8C829C4E-5DCF-45FD-9025-483026FB7983}" destId="{1A966923-8ED8-4E10-87A2-6EB8C4FD3415}" srcOrd="8" destOrd="0" presId="urn:microsoft.com/office/officeart/2009/3/layout/RandomtoResultProcess"/>
    <dgm:cxn modelId="{C05E107C-636E-451A-B96A-22FD182AC1B6}" type="presParOf" srcId="{8C829C4E-5DCF-45FD-9025-483026FB7983}" destId="{339321E9-10AC-4FE1-97D7-599E9A37F1F2}" srcOrd="9" destOrd="0" presId="urn:microsoft.com/office/officeart/2009/3/layout/RandomtoResultProcess"/>
    <dgm:cxn modelId="{73BAE1CD-EB49-4D93-9621-814DA84D6FFA}" type="presParOf" srcId="{8C829C4E-5DCF-45FD-9025-483026FB7983}" destId="{BA6289DF-0C85-4D99-AE2B-7F39418CFDE0}" srcOrd="10" destOrd="0" presId="urn:microsoft.com/office/officeart/2009/3/layout/RandomtoResultProcess"/>
    <dgm:cxn modelId="{CE2C57FC-C4AB-4D95-BD7F-A2996C3267FF}" type="presParOf" srcId="{8C829C4E-5DCF-45FD-9025-483026FB7983}" destId="{C82C38C4-12D2-46B4-A250-E4669FA637C1}" srcOrd="11" destOrd="0" presId="urn:microsoft.com/office/officeart/2009/3/layout/RandomtoResultProcess"/>
    <dgm:cxn modelId="{AEA222CB-DC24-4F27-B570-F210B56015AD}" type="presParOf" srcId="{8C829C4E-5DCF-45FD-9025-483026FB7983}" destId="{09E049BD-A2E4-49E5-ACF1-785B68C876EE}" srcOrd="12" destOrd="0" presId="urn:microsoft.com/office/officeart/2009/3/layout/RandomtoResultProcess"/>
    <dgm:cxn modelId="{45ED6380-9A19-4956-AA30-70B015915A9A}" type="presParOf" srcId="{8C829C4E-5DCF-45FD-9025-483026FB7983}" destId="{4D92A225-D80F-483C-AA4D-5B868EDF889E}" srcOrd="13" destOrd="0" presId="urn:microsoft.com/office/officeart/2009/3/layout/RandomtoResultProcess"/>
    <dgm:cxn modelId="{E8780747-CEF4-4AA5-A89B-C989B67957CD}" type="presParOf" srcId="{8C829C4E-5DCF-45FD-9025-483026FB7983}" destId="{225C25FC-5D8E-419A-9039-1828D5F6768F}" srcOrd="14" destOrd="0" presId="urn:microsoft.com/office/officeart/2009/3/layout/RandomtoResultProcess"/>
    <dgm:cxn modelId="{18EE6EDF-4A31-4BAA-891F-4B9162333E4A}" type="presParOf" srcId="{8C829C4E-5DCF-45FD-9025-483026FB7983}" destId="{913C9EE2-0793-4A4D-BAE2-3DE881CD5B66}" srcOrd="15" destOrd="0" presId="urn:microsoft.com/office/officeart/2009/3/layout/RandomtoResultProcess"/>
    <dgm:cxn modelId="{4E452C33-04D4-4170-8CCD-7A3F06A8ACF4}" type="presParOf" srcId="{8C829C4E-5DCF-45FD-9025-483026FB7983}" destId="{9989BD59-CF88-4F9D-B759-998D34BCDD42}" srcOrd="16" destOrd="0" presId="urn:microsoft.com/office/officeart/2009/3/layout/RandomtoResultProcess"/>
    <dgm:cxn modelId="{01729DDC-06B8-40D1-9C12-6F1DB2558BF1}" type="presParOf" srcId="{8C829C4E-5DCF-45FD-9025-483026FB7983}" destId="{56111A46-BA83-4478-883D-6DE452D7CBA7}" srcOrd="17" destOrd="0" presId="urn:microsoft.com/office/officeart/2009/3/layout/RandomtoResultProcess"/>
    <dgm:cxn modelId="{9FE7A9F7-0E0A-4D11-AFAE-00F60A444CEB}" type="presParOf" srcId="{8C829C4E-5DCF-45FD-9025-483026FB7983}" destId="{10DE698D-57E9-46C4-96D2-4C176502F068}" srcOrd="18" destOrd="0" presId="urn:microsoft.com/office/officeart/2009/3/layout/RandomtoResultProcess"/>
    <dgm:cxn modelId="{B788152D-33A5-4FEC-98B8-D862694C08FD}" type="presParOf" srcId="{8C829C4E-5DCF-45FD-9025-483026FB7983}" destId="{548A826A-0467-4D77-A8F2-5B014FAA8DCD}" srcOrd="19" destOrd="0" presId="urn:microsoft.com/office/officeart/2009/3/layout/RandomtoResultProcess"/>
    <dgm:cxn modelId="{C99BDA96-FE38-4B32-A787-E97F3A5FB4BF}" type="presParOf" srcId="{31B4DCF4-4CD2-4610-A3D3-DDFA1DC4811C}" destId="{F345016D-698A-47E1-BEC7-5B331A8B862B}" srcOrd="1" destOrd="0" presId="urn:microsoft.com/office/officeart/2009/3/layout/RandomtoResultProcess"/>
    <dgm:cxn modelId="{EC0C4EB3-98AE-4941-8962-5965A0758CF1}" type="presParOf" srcId="{F345016D-698A-47E1-BEC7-5B331A8B862B}" destId="{E413AB8B-0004-4C5F-A40A-C652606812E2}" srcOrd="0" destOrd="0" presId="urn:microsoft.com/office/officeart/2009/3/layout/RandomtoResultProcess"/>
    <dgm:cxn modelId="{0D6631F6-E19E-4648-98B3-0890681DB041}" type="presParOf" srcId="{F345016D-698A-47E1-BEC7-5B331A8B862B}" destId="{0B6F9509-B8B8-4A02-8904-CEDA71CB43D6}" srcOrd="1" destOrd="0" presId="urn:microsoft.com/office/officeart/2009/3/layout/RandomtoResultProcess"/>
    <dgm:cxn modelId="{F06529D6-3D2D-41F3-8510-FD0FF741BD74}" type="presParOf" srcId="{31B4DCF4-4CD2-4610-A3D3-DDFA1DC4811C}" destId="{8A6CA030-2168-4DCF-BE47-50F697AE06AC}" srcOrd="2" destOrd="0" presId="urn:microsoft.com/office/officeart/2009/3/layout/RandomtoResultProcess"/>
    <dgm:cxn modelId="{CEFE79D7-C01C-4777-9A60-B3240089DBBE}" type="presParOf" srcId="{8A6CA030-2168-4DCF-BE47-50F697AE06AC}" destId="{B5EFFCE6-B25A-4A86-AF4F-6BF2E1FBBD2C}" srcOrd="0" destOrd="0" presId="urn:microsoft.com/office/officeart/2009/3/layout/RandomtoResultProcess"/>
    <dgm:cxn modelId="{9516DCBA-5062-4F03-9A33-FE308B99ABE7}" type="presParOf" srcId="{8A6CA030-2168-4DCF-BE47-50F697AE06AC}" destId="{3169DDD5-95E1-426A-9A32-77AD4C45DE2D}" srcOrd="1" destOrd="0" presId="urn:microsoft.com/office/officeart/2009/3/layout/RandomtoResultProcess"/>
    <dgm:cxn modelId="{95A8F1E2-4113-4100-AE67-978904A2A461}" type="presParOf" srcId="{8A6CA030-2168-4DCF-BE47-50F697AE06AC}" destId="{0C1A7989-4590-4091-AFB8-BE51CCFFAC3F}" srcOrd="2" destOrd="0" presId="urn:microsoft.com/office/officeart/2009/3/layout/RandomtoResultProcess"/>
    <dgm:cxn modelId="{1E74F4A9-E86A-447B-A2E5-0629CD14BCD3}" type="presParOf" srcId="{31B4DCF4-4CD2-4610-A3D3-DDFA1DC4811C}" destId="{CE3A3323-D45C-4D59-A36E-D938892D212A}" srcOrd="3" destOrd="0" presId="urn:microsoft.com/office/officeart/2009/3/layout/RandomtoResultProcess"/>
    <dgm:cxn modelId="{746A19E2-11BE-4F8C-9C41-7B6B6F65D385}" type="presParOf" srcId="{CE3A3323-D45C-4D59-A36E-D938892D212A}" destId="{DF43EF33-1E4D-419C-9C9C-72B4A5644C6C}" srcOrd="0" destOrd="0" presId="urn:microsoft.com/office/officeart/2009/3/layout/RandomtoResultProcess"/>
    <dgm:cxn modelId="{A41393B8-8F1F-4713-A8A8-D122B3A1765F}" type="presParOf" srcId="{CE3A3323-D45C-4D59-A36E-D938892D212A}" destId="{11C07767-0D1E-4640-8721-EACBB2E81378}" srcOrd="1" destOrd="0" presId="urn:microsoft.com/office/officeart/2009/3/layout/RandomtoResultProcess"/>
    <dgm:cxn modelId="{B6A8A86A-43EA-4C07-B21C-2CF65BC26B62}" type="presParOf" srcId="{31B4DCF4-4CD2-4610-A3D3-DDFA1DC4811C}" destId="{07A78B41-8145-4053-BF7D-2CB21178CBF1}" srcOrd="4" destOrd="0" presId="urn:microsoft.com/office/officeart/2009/3/layout/RandomtoResultProcess"/>
    <dgm:cxn modelId="{0F097C78-9995-4731-A35E-EF69D4348EEF}" type="presParOf" srcId="{07A78B41-8145-4053-BF7D-2CB21178CBF1}" destId="{7D39B4C8-BE1B-4F9C-92BE-BFBFAF8E6A7C}" srcOrd="0" destOrd="0" presId="urn:microsoft.com/office/officeart/2009/3/layout/RandomtoResultProcess"/>
    <dgm:cxn modelId="{7DFC1D94-0789-439B-AA63-2EBDC8A905FD}" type="presParOf" srcId="{07A78B41-8145-4053-BF7D-2CB21178CBF1}" destId="{4D65A1FE-6B90-48F9-9CFA-0F464A074C75}" srcOrd="1" destOrd="0" presId="urn:microsoft.com/office/officeart/2009/3/layout/RandomtoResultProcess"/>
    <dgm:cxn modelId="{997C07A3-E03A-484E-B05D-8F79C0E01396}" type="presParOf" srcId="{07A78B41-8145-4053-BF7D-2CB21178CBF1}" destId="{F78652AD-7BE1-48F1-8209-373EC3946C18}"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AA3C3-F294-4B6B-ACAB-58D527BCAE6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SV"/>
        </a:p>
      </dgm:t>
    </dgm:pt>
    <dgm:pt modelId="{D5BD46E4-85EB-45D7-BCEE-A69933557E57}">
      <dgm:prSet phldrT="[Texto]" custT="1"/>
      <dgm:spPr/>
      <dgm:t>
        <a:bodyPr/>
        <a:lstStyle/>
        <a:p>
          <a:pPr algn="ctr"/>
          <a:r>
            <a:rPr lang="es-SV" sz="1400" b="0" dirty="0" smtClean="0">
              <a:latin typeface="Berlin Sans FB" panose="020E0602020502020306" pitchFamily="34" charset="0"/>
            </a:rPr>
            <a:t>Plan de trabajo</a:t>
          </a:r>
        </a:p>
        <a:p>
          <a:pPr algn="ctr"/>
          <a:r>
            <a:rPr lang="es-SV" sz="1400" b="0" dirty="0" smtClean="0">
              <a:latin typeface="Berlin Sans FB" panose="020E0602020502020306" pitchFamily="34" charset="0"/>
            </a:rPr>
            <a:t>3 Ejes temáticos</a:t>
          </a:r>
        </a:p>
        <a:p>
          <a:pPr algn="ctr"/>
          <a:r>
            <a:rPr lang="es-SV" sz="1400" b="0" dirty="0" smtClean="0">
              <a:latin typeface="Berlin Sans FB" panose="020E0602020502020306" pitchFamily="34" charset="0"/>
            </a:rPr>
            <a:t>2018 - 2022</a:t>
          </a:r>
          <a:endParaRPr lang="es-SV" sz="1400" b="0" dirty="0">
            <a:latin typeface="Berlin Sans FB" panose="020E0602020502020306" pitchFamily="34" charset="0"/>
          </a:endParaRPr>
        </a:p>
      </dgm:t>
    </dgm:pt>
    <dgm:pt modelId="{205ACC05-6B0D-47EA-A230-29715B1C9FBF}" type="parTrans" cxnId="{E2090129-FE65-49D1-893D-A0A8AB348C28}">
      <dgm:prSet/>
      <dgm:spPr/>
      <dgm:t>
        <a:bodyPr/>
        <a:lstStyle/>
        <a:p>
          <a:endParaRPr lang="es-SV"/>
        </a:p>
      </dgm:t>
    </dgm:pt>
    <dgm:pt modelId="{B1033AF0-17C0-4C79-B3E1-C8F3B71C8778}" type="sibTrans" cxnId="{E2090129-FE65-49D1-893D-A0A8AB348C28}">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167" t="28583" r="7167" b="28583"/>
          </a:stretch>
        </a:blipFill>
      </dgm:spPr>
      <dgm:t>
        <a:bodyPr/>
        <a:lstStyle/>
        <a:p>
          <a:endParaRPr lang="es-SV"/>
        </a:p>
      </dgm:t>
    </dgm:pt>
    <dgm:pt modelId="{C01724D3-18A3-4AB2-ADAF-CCC58F14CF9B}">
      <dgm:prSet phldrT="[Texto]" custT="1"/>
      <dgm:spPr/>
      <dgm:t>
        <a:bodyPr/>
        <a:lstStyle/>
        <a:p>
          <a:pPr>
            <a:lnSpc>
              <a:spcPct val="50000"/>
            </a:lnSpc>
          </a:pPr>
          <a:r>
            <a:rPr lang="es-SV" sz="1400" dirty="0" smtClean="0">
              <a:latin typeface="Berlin Sans FB" panose="020E0602020502020306" pitchFamily="34" charset="0"/>
            </a:rPr>
            <a:t>Eje 1: Indicadores de calidad</a:t>
          </a:r>
        </a:p>
        <a:p>
          <a:pPr>
            <a:lnSpc>
              <a:spcPct val="50000"/>
            </a:lnSpc>
          </a:pPr>
          <a:r>
            <a:rPr lang="es-SV" sz="1400" dirty="0" smtClean="0">
              <a:latin typeface="Berlin Sans FB" panose="020E0602020502020306" pitchFamily="34" charset="0"/>
            </a:rPr>
            <a:t>Marco de referencia</a:t>
          </a:r>
        </a:p>
        <a:p>
          <a:pPr>
            <a:lnSpc>
              <a:spcPct val="50000"/>
            </a:lnSpc>
          </a:pPr>
          <a:r>
            <a:rPr lang="es-SV" sz="1400" dirty="0" smtClean="0">
              <a:latin typeface="Berlin Sans FB" panose="020E0602020502020306" pitchFamily="34" charset="0"/>
            </a:rPr>
            <a:t>Fundamentación teórica</a:t>
          </a:r>
        </a:p>
        <a:p>
          <a:pPr>
            <a:lnSpc>
              <a:spcPct val="50000"/>
            </a:lnSpc>
          </a:pPr>
          <a:r>
            <a:rPr lang="es-SV" sz="1400" dirty="0" smtClean="0">
              <a:latin typeface="Berlin Sans FB" panose="020E0602020502020306" pitchFamily="34" charset="0"/>
            </a:rPr>
            <a:t>Fichas de indicadores de calidad</a:t>
          </a:r>
          <a:endParaRPr lang="es-SV" sz="1400" dirty="0">
            <a:latin typeface="Berlin Sans FB" panose="020E0602020502020306" pitchFamily="34" charset="0"/>
          </a:endParaRPr>
        </a:p>
      </dgm:t>
    </dgm:pt>
    <dgm:pt modelId="{F13D3CDA-B067-4487-BB01-FE26D5391158}" type="parTrans" cxnId="{1933D9F2-5FB9-4CCB-8FD8-38E35F62E22C}">
      <dgm:prSet/>
      <dgm:spPr/>
      <dgm:t>
        <a:bodyPr/>
        <a:lstStyle/>
        <a:p>
          <a:endParaRPr lang="es-SV"/>
        </a:p>
      </dgm:t>
    </dgm:pt>
    <dgm:pt modelId="{17836368-490F-43FD-8582-CD7B156A1971}" type="sibTrans" cxnId="{1933D9F2-5FB9-4CCB-8FD8-38E35F62E22C}">
      <dgm:prSet/>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155" t="22595" r="6155" b="22595"/>
          </a:stretch>
        </a:blipFill>
      </dgm:spPr>
      <dgm:t>
        <a:bodyPr/>
        <a:lstStyle/>
        <a:p>
          <a:endParaRPr lang="es-SV"/>
        </a:p>
      </dgm:t>
    </dgm:pt>
    <dgm:pt modelId="{8EABBE51-E364-464F-8B1E-DD55044B69DA}">
      <dgm:prSet custT="1"/>
      <dgm:spPr/>
      <dgm:t>
        <a:bodyPr/>
        <a:lstStyle/>
        <a:p>
          <a:r>
            <a:rPr lang="es-SV" sz="1000" dirty="0" smtClean="0">
              <a:latin typeface="Berlin Sans FB" panose="020E0602020502020306" pitchFamily="34" charset="0"/>
            </a:rPr>
            <a:t>Eje 2  y eje 3</a:t>
          </a:r>
        </a:p>
        <a:p>
          <a:r>
            <a:rPr lang="es-SV" sz="1000" dirty="0" smtClean="0">
              <a:latin typeface="Berlin Sans FB" panose="020E0602020502020306" pitchFamily="34" charset="0"/>
            </a:rPr>
            <a:t>Socialización de Modelos educativos y Sistemas de Gestión de Calidad. IUS</a:t>
          </a:r>
        </a:p>
        <a:p>
          <a:r>
            <a:rPr lang="es-SV" sz="1000" dirty="0" smtClean="0">
              <a:latin typeface="Berlin Sans FB" panose="020E0602020502020306" pitchFamily="34" charset="0"/>
            </a:rPr>
            <a:t>Eje 1 . Presentación de Sistema Básico de Indicadores de Calidad. Validación de fichas de indicadores.</a:t>
          </a:r>
          <a:endParaRPr lang="es-SV" sz="1000" dirty="0">
            <a:latin typeface="Berlin Sans FB" panose="020E0602020502020306" pitchFamily="34" charset="0"/>
          </a:endParaRPr>
        </a:p>
      </dgm:t>
    </dgm:pt>
    <dgm:pt modelId="{D3BEE8CC-C4EC-49F8-AAE8-B5B1D35FAE56}" type="parTrans" cxnId="{9EFB10F5-1404-4939-A926-0491651A718C}">
      <dgm:prSet/>
      <dgm:spPr/>
      <dgm:t>
        <a:bodyPr/>
        <a:lstStyle/>
        <a:p>
          <a:endParaRPr lang="es-SV"/>
        </a:p>
      </dgm:t>
    </dgm:pt>
    <dgm:pt modelId="{8DE4788D-695A-417F-B44F-144DF5623FA8}" type="sibTrans" cxnId="{9EFB10F5-1404-4939-A926-0491651A718C}">
      <dgm:prSet/>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1636" t="26705" r="11636" b="26705"/>
          </a:stretch>
        </a:blipFill>
      </dgm:spPr>
      <dgm:t>
        <a:bodyPr/>
        <a:lstStyle/>
        <a:p>
          <a:endParaRPr lang="es-SV"/>
        </a:p>
      </dgm:t>
    </dgm:pt>
    <dgm:pt modelId="{2E8C4A71-8D93-4B21-B1FA-8D8C18F86451}" type="pres">
      <dgm:prSet presAssocID="{EF1AA3C3-F294-4B6B-ACAB-58D527BCAE6A}" presName="Name0" presStyleCnt="0">
        <dgm:presLayoutVars>
          <dgm:chMax val="7"/>
          <dgm:chPref val="7"/>
          <dgm:dir/>
        </dgm:presLayoutVars>
      </dgm:prSet>
      <dgm:spPr/>
      <dgm:t>
        <a:bodyPr/>
        <a:lstStyle/>
        <a:p>
          <a:endParaRPr lang="es-SV"/>
        </a:p>
      </dgm:t>
    </dgm:pt>
    <dgm:pt modelId="{E44C2A4A-4AB0-4DE7-B989-62EBBA7DD359}" type="pres">
      <dgm:prSet presAssocID="{EF1AA3C3-F294-4B6B-ACAB-58D527BCAE6A}" presName="dot1" presStyleLbl="alignNode1" presStyleIdx="0" presStyleCnt="12"/>
      <dgm:spPr/>
    </dgm:pt>
    <dgm:pt modelId="{9E6C1E92-50C1-459A-AFB2-5A347493FE25}" type="pres">
      <dgm:prSet presAssocID="{EF1AA3C3-F294-4B6B-ACAB-58D527BCAE6A}" presName="dot2" presStyleLbl="alignNode1" presStyleIdx="1" presStyleCnt="12"/>
      <dgm:spPr/>
    </dgm:pt>
    <dgm:pt modelId="{DE8A0F90-787A-4429-A188-F35D58E82C09}" type="pres">
      <dgm:prSet presAssocID="{EF1AA3C3-F294-4B6B-ACAB-58D527BCAE6A}" presName="dot3" presStyleLbl="alignNode1" presStyleIdx="2" presStyleCnt="12"/>
      <dgm:spPr/>
    </dgm:pt>
    <dgm:pt modelId="{A7C929DA-024A-4807-9B99-B5C37221F5D5}" type="pres">
      <dgm:prSet presAssocID="{EF1AA3C3-F294-4B6B-ACAB-58D527BCAE6A}" presName="dot4" presStyleLbl="alignNode1" presStyleIdx="3" presStyleCnt="12"/>
      <dgm:spPr/>
    </dgm:pt>
    <dgm:pt modelId="{2D141834-19C6-4C99-B133-5860B1E3C40A}" type="pres">
      <dgm:prSet presAssocID="{EF1AA3C3-F294-4B6B-ACAB-58D527BCAE6A}" presName="dot5" presStyleLbl="alignNode1" presStyleIdx="4" presStyleCnt="12"/>
      <dgm:spPr/>
    </dgm:pt>
    <dgm:pt modelId="{86AEEC02-D3DB-4050-B673-91C21C745DEB}" type="pres">
      <dgm:prSet presAssocID="{EF1AA3C3-F294-4B6B-ACAB-58D527BCAE6A}" presName="dotArrow1" presStyleLbl="alignNode1" presStyleIdx="5" presStyleCnt="12"/>
      <dgm:spPr/>
    </dgm:pt>
    <dgm:pt modelId="{4BD8DBF4-3754-4912-8792-5FE0A377EBFA}" type="pres">
      <dgm:prSet presAssocID="{EF1AA3C3-F294-4B6B-ACAB-58D527BCAE6A}" presName="dotArrow2" presStyleLbl="alignNode1" presStyleIdx="6" presStyleCnt="12"/>
      <dgm:spPr/>
    </dgm:pt>
    <dgm:pt modelId="{11091AD1-1839-4065-A9F0-F57315E12EA7}" type="pres">
      <dgm:prSet presAssocID="{EF1AA3C3-F294-4B6B-ACAB-58D527BCAE6A}" presName="dotArrow3" presStyleLbl="alignNode1" presStyleIdx="7" presStyleCnt="12"/>
      <dgm:spPr/>
    </dgm:pt>
    <dgm:pt modelId="{EA9E83AF-0BE4-4DF0-ABE6-D7A05A93D5CD}" type="pres">
      <dgm:prSet presAssocID="{EF1AA3C3-F294-4B6B-ACAB-58D527BCAE6A}" presName="dotArrow4" presStyleLbl="alignNode1" presStyleIdx="8" presStyleCnt="12"/>
      <dgm:spPr/>
    </dgm:pt>
    <dgm:pt modelId="{49FFCF82-2600-4A37-B3B5-3A05F46B69C3}" type="pres">
      <dgm:prSet presAssocID="{EF1AA3C3-F294-4B6B-ACAB-58D527BCAE6A}" presName="dotArrow5" presStyleLbl="alignNode1" presStyleIdx="9" presStyleCnt="12"/>
      <dgm:spPr/>
    </dgm:pt>
    <dgm:pt modelId="{D1C3C0BD-9127-4FA4-92D6-FF621F3A5768}" type="pres">
      <dgm:prSet presAssocID="{EF1AA3C3-F294-4B6B-ACAB-58D527BCAE6A}" presName="dotArrow6" presStyleLbl="alignNode1" presStyleIdx="10" presStyleCnt="12"/>
      <dgm:spPr/>
    </dgm:pt>
    <dgm:pt modelId="{092FAC49-F207-46D1-BF16-1966EF9D7B42}" type="pres">
      <dgm:prSet presAssocID="{EF1AA3C3-F294-4B6B-ACAB-58D527BCAE6A}" presName="dotArrow7" presStyleLbl="alignNode1" presStyleIdx="11" presStyleCnt="12"/>
      <dgm:spPr/>
    </dgm:pt>
    <dgm:pt modelId="{22B1AB05-6C34-4D2E-98CB-A68E41DE20CA}" type="pres">
      <dgm:prSet presAssocID="{D5BD46E4-85EB-45D7-BCEE-A69933557E57}" presName="parTx1" presStyleLbl="node1" presStyleIdx="0" presStyleCnt="3" custLinFactNeighborX="1750" custLinFactNeighborY="2338"/>
      <dgm:spPr/>
      <dgm:t>
        <a:bodyPr/>
        <a:lstStyle/>
        <a:p>
          <a:endParaRPr lang="es-SV"/>
        </a:p>
      </dgm:t>
    </dgm:pt>
    <dgm:pt modelId="{EBD9DA76-E9AE-4949-8E85-4BAAD17D03BB}" type="pres">
      <dgm:prSet presAssocID="{B1033AF0-17C0-4C79-B3E1-C8F3B71C8778}" presName="picture1" presStyleCnt="0"/>
      <dgm:spPr/>
    </dgm:pt>
    <dgm:pt modelId="{DDA28519-BEB7-4FF1-9067-4C752B593C91}" type="pres">
      <dgm:prSet presAssocID="{B1033AF0-17C0-4C79-B3E1-C8F3B71C8778}" presName="imageRepeatNode" presStyleLbl="fgImgPlace1" presStyleIdx="0" presStyleCnt="3"/>
      <dgm:spPr/>
      <dgm:t>
        <a:bodyPr/>
        <a:lstStyle/>
        <a:p>
          <a:endParaRPr lang="es-SV"/>
        </a:p>
      </dgm:t>
    </dgm:pt>
    <dgm:pt modelId="{BB21FF02-D1C7-44B3-9593-90F6B26BE0B3}" type="pres">
      <dgm:prSet presAssocID="{C01724D3-18A3-4AB2-ADAF-CCC58F14CF9B}" presName="parTx2" presStyleLbl="node1" presStyleIdx="1" presStyleCnt="3"/>
      <dgm:spPr/>
      <dgm:t>
        <a:bodyPr/>
        <a:lstStyle/>
        <a:p>
          <a:endParaRPr lang="es-SV"/>
        </a:p>
      </dgm:t>
    </dgm:pt>
    <dgm:pt modelId="{E0822052-1EEA-4A34-AB98-F7CC8C703D80}" type="pres">
      <dgm:prSet presAssocID="{17836368-490F-43FD-8582-CD7B156A1971}" presName="picture2" presStyleCnt="0"/>
      <dgm:spPr/>
    </dgm:pt>
    <dgm:pt modelId="{CC4C24E0-C74B-4AAA-A3BC-610A3DDA61BF}" type="pres">
      <dgm:prSet presAssocID="{17836368-490F-43FD-8582-CD7B156A1971}" presName="imageRepeatNode" presStyleLbl="fgImgPlace1" presStyleIdx="1" presStyleCnt="3"/>
      <dgm:spPr/>
      <dgm:t>
        <a:bodyPr/>
        <a:lstStyle/>
        <a:p>
          <a:endParaRPr lang="es-SV"/>
        </a:p>
      </dgm:t>
    </dgm:pt>
    <dgm:pt modelId="{98E563F0-DB64-4CC0-9C2A-03B985294835}" type="pres">
      <dgm:prSet presAssocID="{8EABBE51-E364-464F-8B1E-DD55044B69DA}" presName="parTx3" presStyleLbl="node1" presStyleIdx="2" presStyleCnt="3"/>
      <dgm:spPr/>
      <dgm:t>
        <a:bodyPr/>
        <a:lstStyle/>
        <a:p>
          <a:endParaRPr lang="es-SV"/>
        </a:p>
      </dgm:t>
    </dgm:pt>
    <dgm:pt modelId="{F88CED9C-92D7-46E3-8FE4-E0C1DB5EA324}" type="pres">
      <dgm:prSet presAssocID="{8DE4788D-695A-417F-B44F-144DF5623FA8}" presName="picture3" presStyleCnt="0"/>
      <dgm:spPr/>
    </dgm:pt>
    <dgm:pt modelId="{75CA1A69-F97D-48D8-812B-D6BB2F5737FC}" type="pres">
      <dgm:prSet presAssocID="{8DE4788D-695A-417F-B44F-144DF5623FA8}" presName="imageRepeatNode" presStyleLbl="fgImgPlace1" presStyleIdx="2" presStyleCnt="3"/>
      <dgm:spPr/>
      <dgm:t>
        <a:bodyPr/>
        <a:lstStyle/>
        <a:p>
          <a:endParaRPr lang="es-SV"/>
        </a:p>
      </dgm:t>
    </dgm:pt>
  </dgm:ptLst>
  <dgm:cxnLst>
    <dgm:cxn modelId="{CBF305E8-8694-4A72-A17F-09E9FEA2D666}" type="presOf" srcId="{C01724D3-18A3-4AB2-ADAF-CCC58F14CF9B}" destId="{BB21FF02-D1C7-44B3-9593-90F6B26BE0B3}" srcOrd="0" destOrd="0" presId="urn:microsoft.com/office/officeart/2008/layout/AscendingPictureAccentProcess"/>
    <dgm:cxn modelId="{8AA47907-6D2F-4E6F-880D-20DCBFC4516A}" type="presOf" srcId="{17836368-490F-43FD-8582-CD7B156A1971}" destId="{CC4C24E0-C74B-4AAA-A3BC-610A3DDA61BF}" srcOrd="0" destOrd="0" presId="urn:microsoft.com/office/officeart/2008/layout/AscendingPictureAccentProcess"/>
    <dgm:cxn modelId="{0320B68D-A7B4-4F83-89C9-F02B6EAAFF0E}" type="presOf" srcId="{8EABBE51-E364-464F-8B1E-DD55044B69DA}" destId="{98E563F0-DB64-4CC0-9C2A-03B985294835}" srcOrd="0" destOrd="0" presId="urn:microsoft.com/office/officeart/2008/layout/AscendingPictureAccentProcess"/>
    <dgm:cxn modelId="{17DEF5BE-B2AF-4B44-BD8D-F703E4B56CBD}" type="presOf" srcId="{D5BD46E4-85EB-45D7-BCEE-A69933557E57}" destId="{22B1AB05-6C34-4D2E-98CB-A68E41DE20CA}" srcOrd="0" destOrd="0" presId="urn:microsoft.com/office/officeart/2008/layout/AscendingPictureAccentProcess"/>
    <dgm:cxn modelId="{1933D9F2-5FB9-4CCB-8FD8-38E35F62E22C}" srcId="{EF1AA3C3-F294-4B6B-ACAB-58D527BCAE6A}" destId="{C01724D3-18A3-4AB2-ADAF-CCC58F14CF9B}" srcOrd="1" destOrd="0" parTransId="{F13D3CDA-B067-4487-BB01-FE26D5391158}" sibTransId="{17836368-490F-43FD-8582-CD7B156A1971}"/>
    <dgm:cxn modelId="{E2090129-FE65-49D1-893D-A0A8AB348C28}" srcId="{EF1AA3C3-F294-4B6B-ACAB-58D527BCAE6A}" destId="{D5BD46E4-85EB-45D7-BCEE-A69933557E57}" srcOrd="0" destOrd="0" parTransId="{205ACC05-6B0D-47EA-A230-29715B1C9FBF}" sibTransId="{B1033AF0-17C0-4C79-B3E1-C8F3B71C8778}"/>
    <dgm:cxn modelId="{264EF020-FD0E-4092-843A-CE817FC465AB}" type="presOf" srcId="{B1033AF0-17C0-4C79-B3E1-C8F3B71C8778}" destId="{DDA28519-BEB7-4FF1-9067-4C752B593C91}" srcOrd="0" destOrd="0" presId="urn:microsoft.com/office/officeart/2008/layout/AscendingPictureAccentProcess"/>
    <dgm:cxn modelId="{3E716920-6B83-412F-AF1A-E57DB5A62AC9}" type="presOf" srcId="{EF1AA3C3-F294-4B6B-ACAB-58D527BCAE6A}" destId="{2E8C4A71-8D93-4B21-B1FA-8D8C18F86451}" srcOrd="0" destOrd="0" presId="urn:microsoft.com/office/officeart/2008/layout/AscendingPictureAccentProcess"/>
    <dgm:cxn modelId="{9EFB10F5-1404-4939-A926-0491651A718C}" srcId="{EF1AA3C3-F294-4B6B-ACAB-58D527BCAE6A}" destId="{8EABBE51-E364-464F-8B1E-DD55044B69DA}" srcOrd="2" destOrd="0" parTransId="{D3BEE8CC-C4EC-49F8-AAE8-B5B1D35FAE56}" sibTransId="{8DE4788D-695A-417F-B44F-144DF5623FA8}"/>
    <dgm:cxn modelId="{C87CFBE4-A9FC-4FB0-B063-7D89A173ABBB}" type="presOf" srcId="{8DE4788D-695A-417F-B44F-144DF5623FA8}" destId="{75CA1A69-F97D-48D8-812B-D6BB2F5737FC}" srcOrd="0" destOrd="0" presId="urn:microsoft.com/office/officeart/2008/layout/AscendingPictureAccentProcess"/>
    <dgm:cxn modelId="{CB0BF84B-99CD-44E7-A889-EC274E54C98F}" type="presParOf" srcId="{2E8C4A71-8D93-4B21-B1FA-8D8C18F86451}" destId="{E44C2A4A-4AB0-4DE7-B989-62EBBA7DD359}" srcOrd="0" destOrd="0" presId="urn:microsoft.com/office/officeart/2008/layout/AscendingPictureAccentProcess"/>
    <dgm:cxn modelId="{E3BED967-0AED-4A8F-99C7-B964105ADC25}" type="presParOf" srcId="{2E8C4A71-8D93-4B21-B1FA-8D8C18F86451}" destId="{9E6C1E92-50C1-459A-AFB2-5A347493FE25}" srcOrd="1" destOrd="0" presId="urn:microsoft.com/office/officeart/2008/layout/AscendingPictureAccentProcess"/>
    <dgm:cxn modelId="{26AE9D06-5811-4DBD-89DD-E05771430AC2}" type="presParOf" srcId="{2E8C4A71-8D93-4B21-B1FA-8D8C18F86451}" destId="{DE8A0F90-787A-4429-A188-F35D58E82C09}" srcOrd="2" destOrd="0" presId="urn:microsoft.com/office/officeart/2008/layout/AscendingPictureAccentProcess"/>
    <dgm:cxn modelId="{78E1C284-AB5C-4618-923F-D3505143EDEA}" type="presParOf" srcId="{2E8C4A71-8D93-4B21-B1FA-8D8C18F86451}" destId="{A7C929DA-024A-4807-9B99-B5C37221F5D5}" srcOrd="3" destOrd="0" presId="urn:microsoft.com/office/officeart/2008/layout/AscendingPictureAccentProcess"/>
    <dgm:cxn modelId="{0E99D340-AA07-4F8A-B7D5-DADFDBC7FCA3}" type="presParOf" srcId="{2E8C4A71-8D93-4B21-B1FA-8D8C18F86451}" destId="{2D141834-19C6-4C99-B133-5860B1E3C40A}" srcOrd="4" destOrd="0" presId="urn:microsoft.com/office/officeart/2008/layout/AscendingPictureAccentProcess"/>
    <dgm:cxn modelId="{59CF3CBC-85E2-412A-AFC2-8AC4B8471797}" type="presParOf" srcId="{2E8C4A71-8D93-4B21-B1FA-8D8C18F86451}" destId="{86AEEC02-D3DB-4050-B673-91C21C745DEB}" srcOrd="5" destOrd="0" presId="urn:microsoft.com/office/officeart/2008/layout/AscendingPictureAccentProcess"/>
    <dgm:cxn modelId="{4BC42C0C-D564-43BA-9B46-5E3F30463AC4}" type="presParOf" srcId="{2E8C4A71-8D93-4B21-B1FA-8D8C18F86451}" destId="{4BD8DBF4-3754-4912-8792-5FE0A377EBFA}" srcOrd="6" destOrd="0" presId="urn:microsoft.com/office/officeart/2008/layout/AscendingPictureAccentProcess"/>
    <dgm:cxn modelId="{99DE006A-64A7-427D-AA73-C2F5E02D602D}" type="presParOf" srcId="{2E8C4A71-8D93-4B21-B1FA-8D8C18F86451}" destId="{11091AD1-1839-4065-A9F0-F57315E12EA7}" srcOrd="7" destOrd="0" presId="urn:microsoft.com/office/officeart/2008/layout/AscendingPictureAccentProcess"/>
    <dgm:cxn modelId="{254836D1-FE5F-4AD3-9031-A0B95BE3E21C}" type="presParOf" srcId="{2E8C4A71-8D93-4B21-B1FA-8D8C18F86451}" destId="{EA9E83AF-0BE4-4DF0-ABE6-D7A05A93D5CD}" srcOrd="8" destOrd="0" presId="urn:microsoft.com/office/officeart/2008/layout/AscendingPictureAccentProcess"/>
    <dgm:cxn modelId="{4A4999F3-62DA-42CF-B9E3-A6575B5A47A8}" type="presParOf" srcId="{2E8C4A71-8D93-4B21-B1FA-8D8C18F86451}" destId="{49FFCF82-2600-4A37-B3B5-3A05F46B69C3}" srcOrd="9" destOrd="0" presId="urn:microsoft.com/office/officeart/2008/layout/AscendingPictureAccentProcess"/>
    <dgm:cxn modelId="{A2B707BB-7AF2-4489-BAD9-907A4CD95107}" type="presParOf" srcId="{2E8C4A71-8D93-4B21-B1FA-8D8C18F86451}" destId="{D1C3C0BD-9127-4FA4-92D6-FF621F3A5768}" srcOrd="10" destOrd="0" presId="urn:microsoft.com/office/officeart/2008/layout/AscendingPictureAccentProcess"/>
    <dgm:cxn modelId="{400C3D2F-7341-4D5D-A20E-2012DE22E9F5}" type="presParOf" srcId="{2E8C4A71-8D93-4B21-B1FA-8D8C18F86451}" destId="{092FAC49-F207-46D1-BF16-1966EF9D7B42}" srcOrd="11" destOrd="0" presId="urn:microsoft.com/office/officeart/2008/layout/AscendingPictureAccentProcess"/>
    <dgm:cxn modelId="{AFE04BA3-B6C3-4820-BE54-18CD69283FB8}" type="presParOf" srcId="{2E8C4A71-8D93-4B21-B1FA-8D8C18F86451}" destId="{22B1AB05-6C34-4D2E-98CB-A68E41DE20CA}" srcOrd="12" destOrd="0" presId="urn:microsoft.com/office/officeart/2008/layout/AscendingPictureAccentProcess"/>
    <dgm:cxn modelId="{4D1B025A-FA8D-4FAC-8DC4-3689290EE610}" type="presParOf" srcId="{2E8C4A71-8D93-4B21-B1FA-8D8C18F86451}" destId="{EBD9DA76-E9AE-4949-8E85-4BAAD17D03BB}" srcOrd="13" destOrd="0" presId="urn:microsoft.com/office/officeart/2008/layout/AscendingPictureAccentProcess"/>
    <dgm:cxn modelId="{FD392ECA-FAFD-4E34-8F2E-B132F8538A93}" type="presParOf" srcId="{EBD9DA76-E9AE-4949-8E85-4BAAD17D03BB}" destId="{DDA28519-BEB7-4FF1-9067-4C752B593C91}" srcOrd="0" destOrd="0" presId="urn:microsoft.com/office/officeart/2008/layout/AscendingPictureAccentProcess"/>
    <dgm:cxn modelId="{BD92405E-0EC1-4543-BAD6-F8A8810DAC14}" type="presParOf" srcId="{2E8C4A71-8D93-4B21-B1FA-8D8C18F86451}" destId="{BB21FF02-D1C7-44B3-9593-90F6B26BE0B3}" srcOrd="14" destOrd="0" presId="urn:microsoft.com/office/officeart/2008/layout/AscendingPictureAccentProcess"/>
    <dgm:cxn modelId="{FC4B1FB2-67EF-48BF-BAA8-D553B1DC0EDE}" type="presParOf" srcId="{2E8C4A71-8D93-4B21-B1FA-8D8C18F86451}" destId="{E0822052-1EEA-4A34-AB98-F7CC8C703D80}" srcOrd="15" destOrd="0" presId="urn:microsoft.com/office/officeart/2008/layout/AscendingPictureAccentProcess"/>
    <dgm:cxn modelId="{57F0A237-9D86-4C67-AA48-A72465C64642}" type="presParOf" srcId="{E0822052-1EEA-4A34-AB98-F7CC8C703D80}" destId="{CC4C24E0-C74B-4AAA-A3BC-610A3DDA61BF}" srcOrd="0" destOrd="0" presId="urn:microsoft.com/office/officeart/2008/layout/AscendingPictureAccentProcess"/>
    <dgm:cxn modelId="{3F3C01E1-634B-4466-9D1B-40C3FE094A49}" type="presParOf" srcId="{2E8C4A71-8D93-4B21-B1FA-8D8C18F86451}" destId="{98E563F0-DB64-4CC0-9C2A-03B985294835}" srcOrd="16" destOrd="0" presId="urn:microsoft.com/office/officeart/2008/layout/AscendingPictureAccentProcess"/>
    <dgm:cxn modelId="{C1D73B3D-1829-47BD-BA1E-743B289C08A9}" type="presParOf" srcId="{2E8C4A71-8D93-4B21-B1FA-8D8C18F86451}" destId="{F88CED9C-92D7-46E3-8FE4-E0C1DB5EA324}" srcOrd="17" destOrd="0" presId="urn:microsoft.com/office/officeart/2008/layout/AscendingPictureAccentProcess"/>
    <dgm:cxn modelId="{DE1216CA-22D4-4CD3-A7F2-DB8576724C8E}" type="presParOf" srcId="{F88CED9C-92D7-46E3-8FE4-E0C1DB5EA324}" destId="{75CA1A69-F97D-48D8-812B-D6BB2F5737FC}"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98A7A6-1DE2-4F65-9B4F-5BAD4E8B5BAB}" type="doc">
      <dgm:prSet loTypeId="urn:microsoft.com/office/officeart/2005/8/layout/hList7" loCatId="process" qsTypeId="urn:microsoft.com/office/officeart/2005/8/quickstyle/simple1" qsCatId="simple" csTypeId="urn:microsoft.com/office/officeart/2005/8/colors/accent1_2" csCatId="accent1" phldr="1"/>
      <dgm:spPr/>
    </dgm:pt>
    <dgm:pt modelId="{3A1283E7-BC51-4550-8A94-A1ECE61C6A2F}">
      <dgm:prSet phldrT="[Texto]" custT="1"/>
      <dgm:spPr/>
      <dgm:t>
        <a:bodyPr/>
        <a:lstStyle/>
        <a:p>
          <a:pPr>
            <a:lnSpc>
              <a:spcPct val="90000"/>
            </a:lnSpc>
          </a:pPr>
          <a:endParaRPr lang="es-SV" sz="1000" u="sng" dirty="0" smtClean="0">
            <a:latin typeface="Berlin Sans FB" panose="020E0602020502020306" pitchFamily="34" charset="0"/>
          </a:endParaRPr>
        </a:p>
        <a:p>
          <a:pPr>
            <a:lnSpc>
              <a:spcPct val="90000"/>
            </a:lnSpc>
          </a:pPr>
          <a:endParaRPr lang="es-SV" sz="1000" u="sng" dirty="0" smtClean="0">
            <a:latin typeface="Berlin Sans FB" panose="020E0602020502020306" pitchFamily="34" charset="0"/>
          </a:endParaRPr>
        </a:p>
        <a:p>
          <a:pPr>
            <a:lnSpc>
              <a:spcPct val="90000"/>
            </a:lnSpc>
          </a:pPr>
          <a:endParaRPr lang="es-SV" sz="1000" u="sng" dirty="0" smtClean="0">
            <a:latin typeface="Berlin Sans FB" panose="020E0602020502020306" pitchFamily="34" charset="0"/>
          </a:endParaRPr>
        </a:p>
        <a:p>
          <a:pPr>
            <a:lnSpc>
              <a:spcPct val="100000"/>
            </a:lnSpc>
          </a:pPr>
          <a:r>
            <a:rPr lang="es-SV" sz="1200" u="sng" dirty="0" smtClean="0">
              <a:latin typeface="Berlin Sans FB" panose="020E0602020502020306" pitchFamily="34" charset="0"/>
            </a:rPr>
            <a:t>Docentes</a:t>
          </a:r>
        </a:p>
        <a:p>
          <a:pPr>
            <a:lnSpc>
              <a:spcPct val="100000"/>
            </a:lnSpc>
          </a:pPr>
          <a:r>
            <a:rPr lang="es-SV" sz="1200" dirty="0" smtClean="0">
              <a:latin typeface="Berlin Sans FB" panose="020E0602020502020306" pitchFamily="34" charset="0"/>
            </a:rPr>
            <a:t>Plan de formación</a:t>
          </a:r>
        </a:p>
        <a:p>
          <a:pPr>
            <a:lnSpc>
              <a:spcPct val="100000"/>
            </a:lnSpc>
          </a:pPr>
          <a:r>
            <a:rPr lang="es-SV" sz="1200" dirty="0" smtClean="0">
              <a:latin typeface="Berlin Sans FB" panose="020E0602020502020306" pitchFamily="34" charset="0"/>
            </a:rPr>
            <a:t>En acompañamiento</a:t>
          </a:r>
        </a:p>
        <a:p>
          <a:pPr>
            <a:lnSpc>
              <a:spcPct val="100000"/>
            </a:lnSpc>
          </a:pPr>
          <a:r>
            <a:rPr lang="es-SV" sz="1200" dirty="0" smtClean="0">
              <a:latin typeface="Berlin Sans FB" panose="020E0602020502020306" pitchFamily="34" charset="0"/>
            </a:rPr>
            <a:t>En investigación  </a:t>
          </a:r>
        </a:p>
        <a:p>
          <a:pPr>
            <a:lnSpc>
              <a:spcPct val="100000"/>
            </a:lnSpc>
          </a:pPr>
          <a:r>
            <a:rPr lang="es-SV" sz="1200" dirty="0" smtClean="0">
              <a:latin typeface="Berlin Sans FB" panose="020E0602020502020306" pitchFamily="34" charset="0"/>
            </a:rPr>
            <a:t>En extensión</a:t>
          </a:r>
        </a:p>
        <a:p>
          <a:pPr>
            <a:lnSpc>
              <a:spcPct val="100000"/>
            </a:lnSpc>
          </a:pPr>
          <a:r>
            <a:rPr lang="es-SV" sz="1200" dirty="0" smtClean="0">
              <a:latin typeface="Berlin Sans FB" panose="020E0602020502020306" pitchFamily="34" charset="0"/>
            </a:rPr>
            <a:t>Programa de Bienestar</a:t>
          </a:r>
        </a:p>
        <a:p>
          <a:pPr>
            <a:lnSpc>
              <a:spcPct val="100000"/>
            </a:lnSpc>
          </a:pPr>
          <a:r>
            <a:rPr lang="es-SV" sz="1200" dirty="0" smtClean="0">
              <a:latin typeface="Berlin Sans FB" panose="020E0602020502020306" pitchFamily="34" charset="0"/>
            </a:rPr>
            <a:t>Asignaturas identitarias</a:t>
          </a:r>
        </a:p>
        <a:p>
          <a:pPr>
            <a:lnSpc>
              <a:spcPct val="100000"/>
            </a:lnSpc>
          </a:pPr>
          <a:r>
            <a:rPr lang="es-SV" sz="1200" u="sng" dirty="0" smtClean="0">
              <a:latin typeface="Berlin Sans FB" panose="020E0602020502020306" pitchFamily="34" charset="0"/>
            </a:rPr>
            <a:t>Estudiantes</a:t>
          </a:r>
        </a:p>
        <a:p>
          <a:pPr>
            <a:lnSpc>
              <a:spcPct val="100000"/>
            </a:lnSpc>
          </a:pPr>
          <a:r>
            <a:rPr lang="es-SV" sz="1200" dirty="0" smtClean="0">
              <a:latin typeface="Berlin Sans FB" panose="020E0602020502020306" pitchFamily="34" charset="0"/>
            </a:rPr>
            <a:t>Grupos asociativos</a:t>
          </a:r>
        </a:p>
        <a:p>
          <a:pPr>
            <a:lnSpc>
              <a:spcPct val="100000"/>
            </a:lnSpc>
          </a:pPr>
          <a:r>
            <a:rPr lang="es-SV" sz="1200" dirty="0" smtClean="0">
              <a:latin typeface="Berlin Sans FB" panose="020E0602020502020306" pitchFamily="34" charset="0"/>
            </a:rPr>
            <a:t>Programas de acompañamiento</a:t>
          </a:r>
        </a:p>
        <a:p>
          <a:pPr>
            <a:lnSpc>
              <a:spcPct val="100000"/>
            </a:lnSpc>
          </a:pPr>
          <a:r>
            <a:rPr lang="es-SV" sz="1200" u="sng" dirty="0" smtClean="0">
              <a:latin typeface="Berlin Sans FB" panose="020E0602020502020306" pitchFamily="34" charset="0"/>
            </a:rPr>
            <a:t>Egresados</a:t>
          </a:r>
        </a:p>
        <a:p>
          <a:pPr>
            <a:lnSpc>
              <a:spcPct val="100000"/>
            </a:lnSpc>
          </a:pPr>
          <a:r>
            <a:rPr lang="es-SV" sz="1200" dirty="0" smtClean="0">
              <a:latin typeface="Berlin Sans FB" panose="020E0602020502020306" pitchFamily="34" charset="0"/>
            </a:rPr>
            <a:t>Inserción laboral</a:t>
          </a:r>
        </a:p>
        <a:p>
          <a:pPr>
            <a:lnSpc>
              <a:spcPct val="100000"/>
            </a:lnSpc>
          </a:pPr>
          <a:r>
            <a:rPr lang="es-SV" sz="1200" dirty="0" smtClean="0">
              <a:latin typeface="Berlin Sans FB" panose="020E0602020502020306" pitchFamily="34" charset="0"/>
            </a:rPr>
            <a:t>Apoyando el proyecto IUS</a:t>
          </a:r>
        </a:p>
        <a:p>
          <a:pPr>
            <a:lnSpc>
              <a:spcPct val="100000"/>
            </a:lnSpc>
          </a:pPr>
          <a:endParaRPr lang="es-SV" sz="800" dirty="0"/>
        </a:p>
      </dgm:t>
    </dgm:pt>
    <dgm:pt modelId="{7471F7A1-1EA5-40BC-BEAC-7A922E9AC663}" type="parTrans" cxnId="{98041378-6FF8-4A36-952C-119A5A04886A}">
      <dgm:prSet/>
      <dgm:spPr/>
      <dgm:t>
        <a:bodyPr/>
        <a:lstStyle/>
        <a:p>
          <a:endParaRPr lang="es-SV"/>
        </a:p>
      </dgm:t>
    </dgm:pt>
    <dgm:pt modelId="{6E6B3737-5E47-4C78-AB77-26542506FB50}" type="sibTrans" cxnId="{98041378-6FF8-4A36-952C-119A5A04886A}">
      <dgm:prSet/>
      <dgm:spPr/>
      <dgm:t>
        <a:bodyPr/>
        <a:lstStyle/>
        <a:p>
          <a:endParaRPr lang="es-SV"/>
        </a:p>
      </dgm:t>
    </dgm:pt>
    <dgm:pt modelId="{AEF19968-E0E8-4D68-A0A3-79D7703D2882}">
      <dgm:prSet phldrT="[Texto]" custT="1"/>
      <dgm:spPr/>
      <dgm:t>
        <a:bodyPr/>
        <a:lstStyle/>
        <a:p>
          <a:r>
            <a:rPr lang="es-SV" sz="1200" u="sng" dirty="0" smtClean="0">
              <a:latin typeface="Berlin Sans FB" panose="020E0602020502020306" pitchFamily="34" charset="0"/>
            </a:rPr>
            <a:t>Proyecto</a:t>
          </a:r>
        </a:p>
        <a:p>
          <a:endParaRPr lang="es-SV" sz="1200" u="none" dirty="0" smtClean="0">
            <a:latin typeface="Berlin Sans FB" panose="020E0602020502020306" pitchFamily="34" charset="0"/>
          </a:endParaRPr>
        </a:p>
        <a:p>
          <a:endParaRPr lang="es-SV" sz="1200" u="none" dirty="0" smtClean="0">
            <a:latin typeface="Berlin Sans FB" panose="020E0602020502020306" pitchFamily="34" charset="0"/>
          </a:endParaRPr>
        </a:p>
        <a:p>
          <a:r>
            <a:rPr lang="es-SV" sz="1200" u="sng" dirty="0" smtClean="0">
              <a:latin typeface="Berlin Sans FB" panose="020E0602020502020306" pitchFamily="34" charset="0"/>
            </a:rPr>
            <a:t>Proyecto</a:t>
          </a:r>
        </a:p>
        <a:p>
          <a:r>
            <a:rPr lang="es-SV" sz="1200" u="none" dirty="0" smtClean="0">
              <a:latin typeface="Berlin Sans FB" panose="020E0602020502020306" pitchFamily="34" charset="0"/>
            </a:rPr>
            <a:t>Plan Estratégico</a:t>
          </a:r>
        </a:p>
        <a:p>
          <a:r>
            <a:rPr lang="es-SV" sz="1200" u="none" dirty="0" smtClean="0">
              <a:latin typeface="Berlin Sans FB" panose="020E0602020502020306" pitchFamily="34" charset="0"/>
            </a:rPr>
            <a:t>Modelo Educativo</a:t>
          </a:r>
        </a:p>
        <a:p>
          <a:r>
            <a:rPr lang="es-SV" sz="1200" u="none" dirty="0" smtClean="0">
              <a:latin typeface="Berlin Sans FB" panose="020E0602020502020306" pitchFamily="34" charset="0"/>
            </a:rPr>
            <a:t>Clases transversales</a:t>
          </a:r>
        </a:p>
        <a:p>
          <a:r>
            <a:rPr lang="es-SV" sz="1200" u="none" dirty="0" smtClean="0">
              <a:latin typeface="Berlin Sans FB" panose="020E0602020502020306" pitchFamily="34" charset="0"/>
            </a:rPr>
            <a:t>Horarios diversificados</a:t>
          </a:r>
        </a:p>
        <a:p>
          <a:r>
            <a:rPr lang="es-SV" sz="1200" u="sng" dirty="0" smtClean="0">
              <a:latin typeface="Berlin Sans FB" panose="020E0602020502020306" pitchFamily="34" charset="0"/>
            </a:rPr>
            <a:t>Gestión</a:t>
          </a:r>
        </a:p>
        <a:p>
          <a:r>
            <a:rPr lang="es-SV" sz="1200" u="none" dirty="0" smtClean="0">
              <a:latin typeface="Berlin Sans FB" panose="020E0602020502020306" pitchFamily="34" charset="0"/>
            </a:rPr>
            <a:t>Sostenibilidad financiera</a:t>
          </a:r>
        </a:p>
        <a:p>
          <a:r>
            <a:rPr lang="es-SV" sz="1200" u="none" dirty="0" smtClean="0">
              <a:latin typeface="Berlin Sans FB" panose="020E0602020502020306" pitchFamily="34" charset="0"/>
            </a:rPr>
            <a:t>Plan Operativo anual</a:t>
          </a:r>
        </a:p>
        <a:p>
          <a:r>
            <a:rPr lang="es-SV" sz="1200" u="none" dirty="0" smtClean="0">
              <a:latin typeface="Berlin Sans FB" panose="020E0602020502020306" pitchFamily="34" charset="0"/>
            </a:rPr>
            <a:t>Selección de personal</a:t>
          </a:r>
        </a:p>
        <a:p>
          <a:r>
            <a:rPr lang="es-SV" sz="1200" u="none" dirty="0" smtClean="0">
              <a:latin typeface="Berlin Sans FB" panose="020E0602020502020306" pitchFamily="34" charset="0"/>
            </a:rPr>
            <a:t>C Educativa en toma de decisiones</a:t>
          </a:r>
        </a:p>
        <a:p>
          <a:r>
            <a:rPr lang="es-SV" sz="1200" u="none" dirty="0" smtClean="0">
              <a:latin typeface="Berlin Sans FB" panose="020E0602020502020306" pitchFamily="34" charset="0"/>
            </a:rPr>
            <a:t>Plan Pastoral</a:t>
          </a:r>
        </a:p>
        <a:p>
          <a:r>
            <a:rPr lang="es-SV" sz="1200" u="none" dirty="0" smtClean="0">
              <a:latin typeface="Berlin Sans FB" panose="020E0602020502020306" pitchFamily="34" charset="0"/>
            </a:rPr>
            <a:t>Participación de Pastoral</a:t>
          </a:r>
        </a:p>
        <a:p>
          <a:r>
            <a:rPr lang="es-SV" sz="1200" u="sng" dirty="0" smtClean="0">
              <a:latin typeface="Berlin Sans FB" panose="020E0602020502020306" pitchFamily="34" charset="0"/>
            </a:rPr>
            <a:t>Ambiente</a:t>
          </a:r>
        </a:p>
        <a:p>
          <a:r>
            <a:rPr lang="es-SV" sz="1200" u="none" dirty="0" smtClean="0">
              <a:latin typeface="Berlin Sans FB" panose="020E0602020502020306" pitchFamily="34" charset="0"/>
            </a:rPr>
            <a:t>Áreas de acompañamiento</a:t>
          </a:r>
        </a:p>
        <a:p>
          <a:r>
            <a:rPr lang="es-SV" sz="1200" u="none" dirty="0" smtClean="0">
              <a:latin typeface="Berlin Sans FB" panose="020E0602020502020306" pitchFamily="34" charset="0"/>
            </a:rPr>
            <a:t>Vivencia clima de familia</a:t>
          </a:r>
          <a:endParaRPr lang="es-SV" sz="1200" u="none" dirty="0">
            <a:latin typeface="Berlin Sans FB" panose="020E0602020502020306" pitchFamily="34" charset="0"/>
          </a:endParaRPr>
        </a:p>
      </dgm:t>
    </dgm:pt>
    <dgm:pt modelId="{CD5207F9-54CC-47AB-95A3-BE6DEDA1659F}" type="parTrans" cxnId="{29CE27A1-6900-45E7-A2A2-BE657599A279}">
      <dgm:prSet/>
      <dgm:spPr/>
      <dgm:t>
        <a:bodyPr/>
        <a:lstStyle/>
        <a:p>
          <a:endParaRPr lang="es-SV"/>
        </a:p>
      </dgm:t>
    </dgm:pt>
    <dgm:pt modelId="{F3538161-F08C-4913-8A22-4EA85874E25D}" type="sibTrans" cxnId="{29CE27A1-6900-45E7-A2A2-BE657599A279}">
      <dgm:prSet/>
      <dgm:spPr/>
      <dgm:t>
        <a:bodyPr/>
        <a:lstStyle/>
        <a:p>
          <a:endParaRPr lang="es-SV"/>
        </a:p>
      </dgm:t>
    </dgm:pt>
    <dgm:pt modelId="{89FFCF41-2AA3-40D7-87BE-ED151F2B36C8}">
      <dgm:prSet phldrT="[Texto]" custT="1"/>
      <dgm:spPr/>
      <dgm:t>
        <a:bodyPr/>
        <a:lstStyle/>
        <a:p>
          <a:r>
            <a:rPr lang="es-SV" sz="1200" u="sng" dirty="0" smtClean="0">
              <a:latin typeface="Berlin Sans FB" panose="020E0602020502020306" pitchFamily="34" charset="0"/>
            </a:rPr>
            <a:t>Proyectos de vinculación</a:t>
          </a:r>
        </a:p>
        <a:p>
          <a:r>
            <a:rPr lang="es-SV" sz="1200" u="none" dirty="0" smtClean="0">
              <a:latin typeface="Berlin Sans FB" panose="020E0602020502020306" pitchFamily="34" charset="0"/>
            </a:rPr>
            <a:t>Docentes en proyectos de vinculación social con grupos vulnerables</a:t>
          </a:r>
        </a:p>
        <a:p>
          <a:r>
            <a:rPr lang="es-SV" sz="1200" u="none" dirty="0" smtClean="0">
              <a:latin typeface="Berlin Sans FB" panose="020E0602020502020306" pitchFamily="34" charset="0"/>
            </a:rPr>
            <a:t>Comunidades beneficiadas</a:t>
          </a:r>
        </a:p>
        <a:p>
          <a:r>
            <a:rPr lang="es-SV" sz="1200" u="none" dirty="0" smtClean="0">
              <a:latin typeface="Berlin Sans FB" panose="020E0602020502020306" pitchFamily="34" charset="0"/>
            </a:rPr>
            <a:t>Cursos ofrecidos a comunidades vulnerables</a:t>
          </a:r>
        </a:p>
        <a:p>
          <a:r>
            <a:rPr lang="es-SV" sz="1200" u="none" dirty="0" smtClean="0">
              <a:latin typeface="Berlin Sans FB" panose="020E0602020502020306" pitchFamily="34" charset="0"/>
            </a:rPr>
            <a:t>Proyectos que contribuyan a políticas públicas</a:t>
          </a:r>
        </a:p>
        <a:p>
          <a:r>
            <a:rPr lang="es-SV" sz="1200" u="none" dirty="0" smtClean="0">
              <a:latin typeface="Berlin Sans FB" panose="020E0602020502020306" pitchFamily="34" charset="0"/>
            </a:rPr>
            <a:t>Proyectos que contribuyan a  la tecnología</a:t>
          </a:r>
        </a:p>
        <a:p>
          <a:endParaRPr lang="es-SV" sz="1200" u="none" dirty="0">
            <a:latin typeface="Berlin Sans FB" panose="020E0602020502020306" pitchFamily="34" charset="0"/>
          </a:endParaRPr>
        </a:p>
      </dgm:t>
    </dgm:pt>
    <dgm:pt modelId="{72CCFE10-0AC3-49BF-AF87-8BA30DD22355}" type="parTrans" cxnId="{DBF72B18-F3D6-4161-AF7F-B7B391AC137D}">
      <dgm:prSet/>
      <dgm:spPr/>
      <dgm:t>
        <a:bodyPr/>
        <a:lstStyle/>
        <a:p>
          <a:endParaRPr lang="es-SV"/>
        </a:p>
      </dgm:t>
    </dgm:pt>
    <dgm:pt modelId="{070920A2-BF4F-494B-A8F6-86368F1BC489}" type="sibTrans" cxnId="{DBF72B18-F3D6-4161-AF7F-B7B391AC137D}">
      <dgm:prSet/>
      <dgm:spPr/>
      <dgm:t>
        <a:bodyPr/>
        <a:lstStyle/>
        <a:p>
          <a:endParaRPr lang="es-SV"/>
        </a:p>
      </dgm:t>
    </dgm:pt>
    <dgm:pt modelId="{B9582B0D-A3D1-47DB-8192-CA104C2DACD9}">
      <dgm:prSet custT="1"/>
      <dgm:spPr/>
      <dgm:t>
        <a:bodyPr/>
        <a:lstStyle/>
        <a:p>
          <a:r>
            <a:rPr lang="es-SV" sz="1200" u="sng" dirty="0" smtClean="0">
              <a:latin typeface="Berlin Sans FB" panose="020E0602020502020306" pitchFamily="34" charset="0"/>
            </a:rPr>
            <a:t>Líneas de investigación</a:t>
          </a:r>
        </a:p>
        <a:p>
          <a:r>
            <a:rPr lang="es-SV" sz="1200" u="none" dirty="0" smtClean="0">
              <a:latin typeface="Berlin Sans FB" panose="020E0602020502020306" pitchFamily="34" charset="0"/>
            </a:rPr>
            <a:t>Adscritas a los elementos identitarios</a:t>
          </a:r>
        </a:p>
        <a:p>
          <a:r>
            <a:rPr lang="es-SV" sz="1200" u="none" dirty="0" smtClean="0">
              <a:latin typeface="Berlin Sans FB" panose="020E0602020502020306" pitchFamily="34" charset="0"/>
            </a:rPr>
            <a:t>Comité de ética</a:t>
          </a:r>
        </a:p>
        <a:p>
          <a:r>
            <a:rPr lang="es-SV" sz="1200" u="none" dirty="0" smtClean="0">
              <a:latin typeface="Berlin Sans FB" panose="020E0602020502020306" pitchFamily="34" charset="0"/>
            </a:rPr>
            <a:t>Recursos asignados a la investigación</a:t>
          </a:r>
        </a:p>
        <a:p>
          <a:r>
            <a:rPr lang="es-SV" sz="1200" u="sng" dirty="0" smtClean="0">
              <a:latin typeface="Berlin Sans FB" panose="020E0602020502020306" pitchFamily="34" charset="0"/>
            </a:rPr>
            <a:t>Equipos de investigación</a:t>
          </a:r>
        </a:p>
        <a:p>
          <a:r>
            <a:rPr lang="es-SV" sz="1200" u="none" dirty="0" smtClean="0">
              <a:latin typeface="Berlin Sans FB" panose="020E0602020502020306" pitchFamily="34" charset="0"/>
            </a:rPr>
            <a:t>Estudiantes vinculados a proyectos de investigación</a:t>
          </a:r>
        </a:p>
        <a:p>
          <a:r>
            <a:rPr lang="es-SV" sz="1200" u="none" dirty="0" smtClean="0">
              <a:latin typeface="Berlin Sans FB" panose="020E0602020502020306" pitchFamily="34" charset="0"/>
            </a:rPr>
            <a:t>Docentes  participando en proyectos de investigación</a:t>
          </a:r>
        </a:p>
        <a:p>
          <a:r>
            <a:rPr lang="es-SV" sz="1200" u="sng" dirty="0" smtClean="0">
              <a:latin typeface="Berlin Sans FB" panose="020E0602020502020306" pitchFamily="34" charset="0"/>
            </a:rPr>
            <a:t>Publicación de la investigación</a:t>
          </a:r>
        </a:p>
        <a:p>
          <a:r>
            <a:rPr lang="es-SV" sz="1200" u="none" dirty="0" smtClean="0">
              <a:latin typeface="Berlin Sans FB" panose="020E0602020502020306" pitchFamily="34" charset="0"/>
            </a:rPr>
            <a:t>Publicaciones científicas</a:t>
          </a:r>
          <a:endParaRPr lang="es-SV" sz="1200" u="none" dirty="0">
            <a:latin typeface="Berlin Sans FB" panose="020E0602020502020306" pitchFamily="34" charset="0"/>
          </a:endParaRPr>
        </a:p>
      </dgm:t>
    </dgm:pt>
    <dgm:pt modelId="{DFD516EB-DF18-42CE-AC88-E79FB782AFEB}" type="parTrans" cxnId="{C02264AE-4C07-4B1D-8A90-F9EAC5B77B5B}">
      <dgm:prSet/>
      <dgm:spPr/>
      <dgm:t>
        <a:bodyPr/>
        <a:lstStyle/>
        <a:p>
          <a:endParaRPr lang="es-SV"/>
        </a:p>
      </dgm:t>
    </dgm:pt>
    <dgm:pt modelId="{38C2B755-C6DC-47DA-A17E-399EAB1914BB}" type="sibTrans" cxnId="{C02264AE-4C07-4B1D-8A90-F9EAC5B77B5B}">
      <dgm:prSet/>
      <dgm:spPr/>
      <dgm:t>
        <a:bodyPr/>
        <a:lstStyle/>
        <a:p>
          <a:endParaRPr lang="es-SV"/>
        </a:p>
      </dgm:t>
    </dgm:pt>
    <dgm:pt modelId="{4C6D51DF-EE2B-46B5-8775-9415F931F331}" type="pres">
      <dgm:prSet presAssocID="{0298A7A6-1DE2-4F65-9B4F-5BAD4E8B5BAB}" presName="Name0" presStyleCnt="0">
        <dgm:presLayoutVars>
          <dgm:dir/>
          <dgm:resizeHandles val="exact"/>
        </dgm:presLayoutVars>
      </dgm:prSet>
      <dgm:spPr/>
    </dgm:pt>
    <dgm:pt modelId="{4C26F9FD-37BB-431D-A70C-F0482FBE50CC}" type="pres">
      <dgm:prSet presAssocID="{0298A7A6-1DE2-4F65-9B4F-5BAD4E8B5BAB}" presName="fgShape" presStyleLbl="fgShp" presStyleIdx="0" presStyleCnt="1" custFlipVert="1" custScaleX="6766" custScaleY="7408" custLinFactY="63146" custLinFactNeighborX="542" custLinFactNeighborY="100000"/>
      <dgm:spPr/>
    </dgm:pt>
    <dgm:pt modelId="{827027ED-A413-4282-A92D-F46AF07106DF}" type="pres">
      <dgm:prSet presAssocID="{0298A7A6-1DE2-4F65-9B4F-5BAD4E8B5BAB}" presName="linComp" presStyleCnt="0"/>
      <dgm:spPr/>
    </dgm:pt>
    <dgm:pt modelId="{D5EADEED-7305-4C57-9798-7A8D7D47AE1E}" type="pres">
      <dgm:prSet presAssocID="{3A1283E7-BC51-4550-8A94-A1ECE61C6A2F}" presName="compNode" presStyleCnt="0"/>
      <dgm:spPr/>
    </dgm:pt>
    <dgm:pt modelId="{DFEF5EF9-1DC1-4125-8FFD-7ABD5DA0AAD3}" type="pres">
      <dgm:prSet presAssocID="{3A1283E7-BC51-4550-8A94-A1ECE61C6A2F}" presName="bkgdShape" presStyleLbl="node1" presStyleIdx="0" presStyleCnt="4" custLinFactNeighborX="3586" custLinFactNeighborY="1389"/>
      <dgm:spPr/>
      <dgm:t>
        <a:bodyPr/>
        <a:lstStyle/>
        <a:p>
          <a:endParaRPr lang="es-SV"/>
        </a:p>
      </dgm:t>
    </dgm:pt>
    <dgm:pt modelId="{2E50CE00-F69A-461E-A7C9-4995A9D194FA}" type="pres">
      <dgm:prSet presAssocID="{3A1283E7-BC51-4550-8A94-A1ECE61C6A2F}" presName="nodeTx" presStyleLbl="node1" presStyleIdx="0" presStyleCnt="4">
        <dgm:presLayoutVars>
          <dgm:bulletEnabled val="1"/>
        </dgm:presLayoutVars>
      </dgm:prSet>
      <dgm:spPr/>
      <dgm:t>
        <a:bodyPr/>
        <a:lstStyle/>
        <a:p>
          <a:endParaRPr lang="es-SV"/>
        </a:p>
      </dgm:t>
    </dgm:pt>
    <dgm:pt modelId="{58E03AA2-C773-4493-8C70-C4A5BAB2D116}" type="pres">
      <dgm:prSet presAssocID="{3A1283E7-BC51-4550-8A94-A1ECE61C6A2F}" presName="invisiNode" presStyleLbl="node1" presStyleIdx="0" presStyleCnt="4"/>
      <dgm:spPr/>
    </dgm:pt>
    <dgm:pt modelId="{7D5543A6-D684-442E-8D38-ED35B1BDC53D}" type="pres">
      <dgm:prSet presAssocID="{3A1283E7-BC51-4550-8A94-A1ECE61C6A2F}" presName="imagNode" presStyleLbl="fgImgPlace1" presStyleIdx="0" presStyleCnt="4" custLinFactNeighborY="-13747"/>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45" r="-45"/>
          </a:stretch>
        </a:blipFill>
      </dgm:spPr>
    </dgm:pt>
    <dgm:pt modelId="{8CAF792D-0EF8-4907-A565-5328F60E1F0E}" type="pres">
      <dgm:prSet presAssocID="{6E6B3737-5E47-4C78-AB77-26542506FB50}" presName="sibTrans" presStyleLbl="sibTrans2D1" presStyleIdx="0" presStyleCnt="0"/>
      <dgm:spPr/>
      <dgm:t>
        <a:bodyPr/>
        <a:lstStyle/>
        <a:p>
          <a:endParaRPr lang="es-SV"/>
        </a:p>
      </dgm:t>
    </dgm:pt>
    <dgm:pt modelId="{49852068-AADC-41EE-971B-3BCA991AD390}" type="pres">
      <dgm:prSet presAssocID="{AEF19968-E0E8-4D68-A0A3-79D7703D2882}" presName="compNode" presStyleCnt="0"/>
      <dgm:spPr/>
    </dgm:pt>
    <dgm:pt modelId="{7A383D0A-00C1-4BE1-8C79-70664F3199A3}" type="pres">
      <dgm:prSet presAssocID="{AEF19968-E0E8-4D68-A0A3-79D7703D2882}" presName="bkgdShape" presStyleLbl="node1" presStyleIdx="1" presStyleCnt="4"/>
      <dgm:spPr/>
      <dgm:t>
        <a:bodyPr/>
        <a:lstStyle/>
        <a:p>
          <a:endParaRPr lang="es-SV"/>
        </a:p>
      </dgm:t>
    </dgm:pt>
    <dgm:pt modelId="{64518D89-0B86-4088-B115-17359BCA8E3B}" type="pres">
      <dgm:prSet presAssocID="{AEF19968-E0E8-4D68-A0A3-79D7703D2882}" presName="nodeTx" presStyleLbl="node1" presStyleIdx="1" presStyleCnt="4">
        <dgm:presLayoutVars>
          <dgm:bulletEnabled val="1"/>
        </dgm:presLayoutVars>
      </dgm:prSet>
      <dgm:spPr/>
      <dgm:t>
        <a:bodyPr/>
        <a:lstStyle/>
        <a:p>
          <a:endParaRPr lang="es-SV"/>
        </a:p>
      </dgm:t>
    </dgm:pt>
    <dgm:pt modelId="{4A5F1A07-D53A-4313-9267-CC1C958E7FB1}" type="pres">
      <dgm:prSet presAssocID="{AEF19968-E0E8-4D68-A0A3-79D7703D2882}" presName="invisiNode" presStyleLbl="node1" presStyleIdx="1" presStyleCnt="4"/>
      <dgm:spPr/>
    </dgm:pt>
    <dgm:pt modelId="{3BCA176E-8DFC-4877-8FE8-1398501B3075}" type="pres">
      <dgm:prSet presAssocID="{AEF19968-E0E8-4D68-A0A3-79D7703D2882}" presName="imagNode" presStyleLbl="fgImgPlace1" presStyleIdx="1" presStyleCnt="4" custLinFactNeighborY="-13747"/>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45" t="998" r="-45" b="998"/>
          </a:stretch>
        </a:blipFill>
      </dgm:spPr>
    </dgm:pt>
    <dgm:pt modelId="{DE257DC4-0419-4249-AF0C-F32075C01144}" type="pres">
      <dgm:prSet presAssocID="{F3538161-F08C-4913-8A22-4EA85874E25D}" presName="sibTrans" presStyleLbl="sibTrans2D1" presStyleIdx="0" presStyleCnt="0"/>
      <dgm:spPr/>
      <dgm:t>
        <a:bodyPr/>
        <a:lstStyle/>
        <a:p>
          <a:endParaRPr lang="es-SV"/>
        </a:p>
      </dgm:t>
    </dgm:pt>
    <dgm:pt modelId="{5789ED07-A98D-4F3A-8DBD-2BE51C67FD6D}" type="pres">
      <dgm:prSet presAssocID="{B9582B0D-A3D1-47DB-8192-CA104C2DACD9}" presName="compNode" presStyleCnt="0"/>
      <dgm:spPr/>
    </dgm:pt>
    <dgm:pt modelId="{93FDBDBB-D218-4BE8-8FFA-F1DCBC8BE5E6}" type="pres">
      <dgm:prSet presAssocID="{B9582B0D-A3D1-47DB-8192-CA104C2DACD9}" presName="bkgdShape" presStyleLbl="node1" presStyleIdx="2" presStyleCnt="4" custLinFactNeighborY="1389"/>
      <dgm:spPr/>
      <dgm:t>
        <a:bodyPr/>
        <a:lstStyle/>
        <a:p>
          <a:endParaRPr lang="es-SV"/>
        </a:p>
      </dgm:t>
    </dgm:pt>
    <dgm:pt modelId="{1DB16F51-BD23-4B35-9FFE-E441C2C3DC1B}" type="pres">
      <dgm:prSet presAssocID="{B9582B0D-A3D1-47DB-8192-CA104C2DACD9}" presName="nodeTx" presStyleLbl="node1" presStyleIdx="2" presStyleCnt="4">
        <dgm:presLayoutVars>
          <dgm:bulletEnabled val="1"/>
        </dgm:presLayoutVars>
      </dgm:prSet>
      <dgm:spPr/>
      <dgm:t>
        <a:bodyPr/>
        <a:lstStyle/>
        <a:p>
          <a:endParaRPr lang="es-SV"/>
        </a:p>
      </dgm:t>
    </dgm:pt>
    <dgm:pt modelId="{5E5BBFFE-9CF0-415A-B3E0-539CE671C198}" type="pres">
      <dgm:prSet presAssocID="{B9582B0D-A3D1-47DB-8192-CA104C2DACD9}" presName="invisiNode" presStyleLbl="node1" presStyleIdx="2" presStyleCnt="4"/>
      <dgm:spPr/>
    </dgm:pt>
    <dgm:pt modelId="{38DABAD8-8CC8-4045-AF42-A8EC8AEE63A6}" type="pres">
      <dgm:prSet presAssocID="{B9582B0D-A3D1-47DB-8192-CA104C2DACD9}" presName="imagNode" presStyleLbl="fgImgPlace1" presStyleIdx="2" presStyleCnt="4" custLinFactNeighborY="-18018"/>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129" t="3084" r="-2129" b="3084"/>
          </a:stretch>
        </a:blipFill>
      </dgm:spPr>
    </dgm:pt>
    <dgm:pt modelId="{66739698-EE23-42CB-A8EB-ACBAFE1C701F}" type="pres">
      <dgm:prSet presAssocID="{38C2B755-C6DC-47DA-A17E-399EAB1914BB}" presName="sibTrans" presStyleLbl="sibTrans2D1" presStyleIdx="0" presStyleCnt="0"/>
      <dgm:spPr/>
      <dgm:t>
        <a:bodyPr/>
        <a:lstStyle/>
        <a:p>
          <a:endParaRPr lang="es-SV"/>
        </a:p>
      </dgm:t>
    </dgm:pt>
    <dgm:pt modelId="{5B6E9CD6-62EB-46B2-AD3E-72256965EA70}" type="pres">
      <dgm:prSet presAssocID="{89FFCF41-2AA3-40D7-87BE-ED151F2B36C8}" presName="compNode" presStyleCnt="0"/>
      <dgm:spPr/>
    </dgm:pt>
    <dgm:pt modelId="{2578428E-FEE3-479F-AC8F-F63932C5BDC5}" type="pres">
      <dgm:prSet presAssocID="{89FFCF41-2AA3-40D7-87BE-ED151F2B36C8}" presName="bkgdShape" presStyleLbl="node1" presStyleIdx="3" presStyleCnt="4"/>
      <dgm:spPr/>
      <dgm:t>
        <a:bodyPr/>
        <a:lstStyle/>
        <a:p>
          <a:endParaRPr lang="es-SV"/>
        </a:p>
      </dgm:t>
    </dgm:pt>
    <dgm:pt modelId="{C0976B9C-0D3C-4F46-91C1-535B3476CED1}" type="pres">
      <dgm:prSet presAssocID="{89FFCF41-2AA3-40D7-87BE-ED151F2B36C8}" presName="nodeTx" presStyleLbl="node1" presStyleIdx="3" presStyleCnt="4">
        <dgm:presLayoutVars>
          <dgm:bulletEnabled val="1"/>
        </dgm:presLayoutVars>
      </dgm:prSet>
      <dgm:spPr/>
      <dgm:t>
        <a:bodyPr/>
        <a:lstStyle/>
        <a:p>
          <a:endParaRPr lang="es-SV"/>
        </a:p>
      </dgm:t>
    </dgm:pt>
    <dgm:pt modelId="{354A925E-6B54-46D9-888B-F855E49CF4B6}" type="pres">
      <dgm:prSet presAssocID="{89FFCF41-2AA3-40D7-87BE-ED151F2B36C8}" presName="invisiNode" presStyleLbl="node1" presStyleIdx="3" presStyleCnt="4"/>
      <dgm:spPr/>
    </dgm:pt>
    <dgm:pt modelId="{1E11D65F-CAB6-4FCA-AB77-C6F420B46FE2}" type="pres">
      <dgm:prSet presAssocID="{89FFCF41-2AA3-40D7-87BE-ED151F2B36C8}" presName="imagNode" presStyleLbl="fgImgPlace1" presStyleIdx="3" presStyleCnt="4" custLinFactNeighborY="-13847"/>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998" t="-45" r="998" b="-45"/>
          </a:stretch>
        </a:blipFill>
      </dgm:spPr>
    </dgm:pt>
  </dgm:ptLst>
  <dgm:cxnLst>
    <dgm:cxn modelId="{B1B217D5-DEF6-4133-AEFC-B2F9E9ADC0BF}" type="presOf" srcId="{0298A7A6-1DE2-4F65-9B4F-5BAD4E8B5BAB}" destId="{4C6D51DF-EE2B-46B5-8775-9415F931F331}" srcOrd="0" destOrd="0" presId="urn:microsoft.com/office/officeart/2005/8/layout/hList7"/>
    <dgm:cxn modelId="{29CE27A1-6900-45E7-A2A2-BE657599A279}" srcId="{0298A7A6-1DE2-4F65-9B4F-5BAD4E8B5BAB}" destId="{AEF19968-E0E8-4D68-A0A3-79D7703D2882}" srcOrd="1" destOrd="0" parTransId="{CD5207F9-54CC-47AB-95A3-BE6DEDA1659F}" sibTransId="{F3538161-F08C-4913-8A22-4EA85874E25D}"/>
    <dgm:cxn modelId="{E8BE28A8-0F17-481E-AE25-7A7361F54B7F}" type="presOf" srcId="{AEF19968-E0E8-4D68-A0A3-79D7703D2882}" destId="{7A383D0A-00C1-4BE1-8C79-70664F3199A3}" srcOrd="0" destOrd="0" presId="urn:microsoft.com/office/officeart/2005/8/layout/hList7"/>
    <dgm:cxn modelId="{28D57E9A-ECC3-428D-8116-E5E7D88A8D0D}" type="presOf" srcId="{89FFCF41-2AA3-40D7-87BE-ED151F2B36C8}" destId="{C0976B9C-0D3C-4F46-91C1-535B3476CED1}" srcOrd="1" destOrd="0" presId="urn:microsoft.com/office/officeart/2005/8/layout/hList7"/>
    <dgm:cxn modelId="{AC07B585-8B9A-4366-93AF-35934A0ABA53}" type="presOf" srcId="{B9582B0D-A3D1-47DB-8192-CA104C2DACD9}" destId="{1DB16F51-BD23-4B35-9FFE-E441C2C3DC1B}" srcOrd="1" destOrd="0" presId="urn:microsoft.com/office/officeart/2005/8/layout/hList7"/>
    <dgm:cxn modelId="{C02264AE-4C07-4B1D-8A90-F9EAC5B77B5B}" srcId="{0298A7A6-1DE2-4F65-9B4F-5BAD4E8B5BAB}" destId="{B9582B0D-A3D1-47DB-8192-CA104C2DACD9}" srcOrd="2" destOrd="0" parTransId="{DFD516EB-DF18-42CE-AC88-E79FB782AFEB}" sibTransId="{38C2B755-C6DC-47DA-A17E-399EAB1914BB}"/>
    <dgm:cxn modelId="{DAE9631F-2B5E-40CC-A1AB-270891C1DD86}" type="presOf" srcId="{3A1283E7-BC51-4550-8A94-A1ECE61C6A2F}" destId="{2E50CE00-F69A-461E-A7C9-4995A9D194FA}" srcOrd="1" destOrd="0" presId="urn:microsoft.com/office/officeart/2005/8/layout/hList7"/>
    <dgm:cxn modelId="{99465EFA-A756-4BB2-82A9-9BEDDD86A36A}" type="presOf" srcId="{B9582B0D-A3D1-47DB-8192-CA104C2DACD9}" destId="{93FDBDBB-D218-4BE8-8FFA-F1DCBC8BE5E6}" srcOrd="0" destOrd="0" presId="urn:microsoft.com/office/officeart/2005/8/layout/hList7"/>
    <dgm:cxn modelId="{98041378-6FF8-4A36-952C-119A5A04886A}" srcId="{0298A7A6-1DE2-4F65-9B4F-5BAD4E8B5BAB}" destId="{3A1283E7-BC51-4550-8A94-A1ECE61C6A2F}" srcOrd="0" destOrd="0" parTransId="{7471F7A1-1EA5-40BC-BEAC-7A922E9AC663}" sibTransId="{6E6B3737-5E47-4C78-AB77-26542506FB50}"/>
    <dgm:cxn modelId="{EECEA99D-49A2-40AA-9445-37BE688048F1}" type="presOf" srcId="{89FFCF41-2AA3-40D7-87BE-ED151F2B36C8}" destId="{2578428E-FEE3-479F-AC8F-F63932C5BDC5}" srcOrd="0" destOrd="0" presId="urn:microsoft.com/office/officeart/2005/8/layout/hList7"/>
    <dgm:cxn modelId="{DBF72B18-F3D6-4161-AF7F-B7B391AC137D}" srcId="{0298A7A6-1DE2-4F65-9B4F-5BAD4E8B5BAB}" destId="{89FFCF41-2AA3-40D7-87BE-ED151F2B36C8}" srcOrd="3" destOrd="0" parTransId="{72CCFE10-0AC3-49BF-AF87-8BA30DD22355}" sibTransId="{070920A2-BF4F-494B-A8F6-86368F1BC489}"/>
    <dgm:cxn modelId="{3F0BC0BC-9173-4D00-8556-39E2D548A46A}" type="presOf" srcId="{F3538161-F08C-4913-8A22-4EA85874E25D}" destId="{DE257DC4-0419-4249-AF0C-F32075C01144}" srcOrd="0" destOrd="0" presId="urn:microsoft.com/office/officeart/2005/8/layout/hList7"/>
    <dgm:cxn modelId="{ABFD2318-57E1-48B8-BC91-081CF93F3037}" type="presOf" srcId="{3A1283E7-BC51-4550-8A94-A1ECE61C6A2F}" destId="{DFEF5EF9-1DC1-4125-8FFD-7ABD5DA0AAD3}" srcOrd="0" destOrd="0" presId="urn:microsoft.com/office/officeart/2005/8/layout/hList7"/>
    <dgm:cxn modelId="{149C9654-71E4-4E71-A5AA-69373C0ECA31}" type="presOf" srcId="{38C2B755-C6DC-47DA-A17E-399EAB1914BB}" destId="{66739698-EE23-42CB-A8EB-ACBAFE1C701F}" srcOrd="0" destOrd="0" presId="urn:microsoft.com/office/officeart/2005/8/layout/hList7"/>
    <dgm:cxn modelId="{8B455EFE-CB1A-42D5-9E96-B6DFC62849B6}" type="presOf" srcId="{6E6B3737-5E47-4C78-AB77-26542506FB50}" destId="{8CAF792D-0EF8-4907-A565-5328F60E1F0E}" srcOrd="0" destOrd="0" presId="urn:microsoft.com/office/officeart/2005/8/layout/hList7"/>
    <dgm:cxn modelId="{5484CBC9-2762-4FB5-8613-14E6938CB23E}" type="presOf" srcId="{AEF19968-E0E8-4D68-A0A3-79D7703D2882}" destId="{64518D89-0B86-4088-B115-17359BCA8E3B}" srcOrd="1" destOrd="0" presId="urn:microsoft.com/office/officeart/2005/8/layout/hList7"/>
    <dgm:cxn modelId="{1EFA96D8-3A8A-4A34-94AF-2C7673A3A08B}" type="presParOf" srcId="{4C6D51DF-EE2B-46B5-8775-9415F931F331}" destId="{4C26F9FD-37BB-431D-A70C-F0482FBE50CC}" srcOrd="0" destOrd="0" presId="urn:microsoft.com/office/officeart/2005/8/layout/hList7"/>
    <dgm:cxn modelId="{C5518098-F070-4B45-BF33-22D3A93D98C4}" type="presParOf" srcId="{4C6D51DF-EE2B-46B5-8775-9415F931F331}" destId="{827027ED-A413-4282-A92D-F46AF07106DF}" srcOrd="1" destOrd="0" presId="urn:microsoft.com/office/officeart/2005/8/layout/hList7"/>
    <dgm:cxn modelId="{73BD18A4-5702-4B7D-9ADD-F1E43D8C0ABB}" type="presParOf" srcId="{827027ED-A413-4282-A92D-F46AF07106DF}" destId="{D5EADEED-7305-4C57-9798-7A8D7D47AE1E}" srcOrd="0" destOrd="0" presId="urn:microsoft.com/office/officeart/2005/8/layout/hList7"/>
    <dgm:cxn modelId="{D010AB29-88BC-4354-85B5-71D9361DD32F}" type="presParOf" srcId="{D5EADEED-7305-4C57-9798-7A8D7D47AE1E}" destId="{DFEF5EF9-1DC1-4125-8FFD-7ABD5DA0AAD3}" srcOrd="0" destOrd="0" presId="urn:microsoft.com/office/officeart/2005/8/layout/hList7"/>
    <dgm:cxn modelId="{94D6E0B0-1F3E-47EF-8294-2DD2F4D06A0D}" type="presParOf" srcId="{D5EADEED-7305-4C57-9798-7A8D7D47AE1E}" destId="{2E50CE00-F69A-461E-A7C9-4995A9D194FA}" srcOrd="1" destOrd="0" presId="urn:microsoft.com/office/officeart/2005/8/layout/hList7"/>
    <dgm:cxn modelId="{CFBD82C0-085F-465B-8A9F-A0866DC1CDAB}" type="presParOf" srcId="{D5EADEED-7305-4C57-9798-7A8D7D47AE1E}" destId="{58E03AA2-C773-4493-8C70-C4A5BAB2D116}" srcOrd="2" destOrd="0" presId="urn:microsoft.com/office/officeart/2005/8/layout/hList7"/>
    <dgm:cxn modelId="{5AA30A32-2722-46B5-8E04-5BAD1F6FCAAB}" type="presParOf" srcId="{D5EADEED-7305-4C57-9798-7A8D7D47AE1E}" destId="{7D5543A6-D684-442E-8D38-ED35B1BDC53D}" srcOrd="3" destOrd="0" presId="urn:microsoft.com/office/officeart/2005/8/layout/hList7"/>
    <dgm:cxn modelId="{299CDB46-DC63-4700-99AE-FC70F8490490}" type="presParOf" srcId="{827027ED-A413-4282-A92D-F46AF07106DF}" destId="{8CAF792D-0EF8-4907-A565-5328F60E1F0E}" srcOrd="1" destOrd="0" presId="urn:microsoft.com/office/officeart/2005/8/layout/hList7"/>
    <dgm:cxn modelId="{C58E3651-03D6-4881-A2F6-FCFFA180FA61}" type="presParOf" srcId="{827027ED-A413-4282-A92D-F46AF07106DF}" destId="{49852068-AADC-41EE-971B-3BCA991AD390}" srcOrd="2" destOrd="0" presId="urn:microsoft.com/office/officeart/2005/8/layout/hList7"/>
    <dgm:cxn modelId="{45FF6BB7-4C12-40BD-A5B1-48010CFFE644}" type="presParOf" srcId="{49852068-AADC-41EE-971B-3BCA991AD390}" destId="{7A383D0A-00C1-4BE1-8C79-70664F3199A3}" srcOrd="0" destOrd="0" presId="urn:microsoft.com/office/officeart/2005/8/layout/hList7"/>
    <dgm:cxn modelId="{E806F75C-C68B-43EB-A693-94304FB298C7}" type="presParOf" srcId="{49852068-AADC-41EE-971B-3BCA991AD390}" destId="{64518D89-0B86-4088-B115-17359BCA8E3B}" srcOrd="1" destOrd="0" presId="urn:microsoft.com/office/officeart/2005/8/layout/hList7"/>
    <dgm:cxn modelId="{826A8846-74C6-42FE-8C9F-853D72AF23E2}" type="presParOf" srcId="{49852068-AADC-41EE-971B-3BCA991AD390}" destId="{4A5F1A07-D53A-4313-9267-CC1C958E7FB1}" srcOrd="2" destOrd="0" presId="urn:microsoft.com/office/officeart/2005/8/layout/hList7"/>
    <dgm:cxn modelId="{AC01C5F1-FABD-402F-B04B-841A2FC1D87B}" type="presParOf" srcId="{49852068-AADC-41EE-971B-3BCA991AD390}" destId="{3BCA176E-8DFC-4877-8FE8-1398501B3075}" srcOrd="3" destOrd="0" presId="urn:microsoft.com/office/officeart/2005/8/layout/hList7"/>
    <dgm:cxn modelId="{1311E834-7789-44D8-8510-277E81C6B8C7}" type="presParOf" srcId="{827027ED-A413-4282-A92D-F46AF07106DF}" destId="{DE257DC4-0419-4249-AF0C-F32075C01144}" srcOrd="3" destOrd="0" presId="urn:microsoft.com/office/officeart/2005/8/layout/hList7"/>
    <dgm:cxn modelId="{7904EE8E-C07B-46CA-BCA2-AD9BD8C1E5A7}" type="presParOf" srcId="{827027ED-A413-4282-A92D-F46AF07106DF}" destId="{5789ED07-A98D-4F3A-8DBD-2BE51C67FD6D}" srcOrd="4" destOrd="0" presId="urn:microsoft.com/office/officeart/2005/8/layout/hList7"/>
    <dgm:cxn modelId="{80E57CC6-4838-49EF-BFEC-8A9F3E2CA1E8}" type="presParOf" srcId="{5789ED07-A98D-4F3A-8DBD-2BE51C67FD6D}" destId="{93FDBDBB-D218-4BE8-8FFA-F1DCBC8BE5E6}" srcOrd="0" destOrd="0" presId="urn:microsoft.com/office/officeart/2005/8/layout/hList7"/>
    <dgm:cxn modelId="{F7472DA8-2278-4F12-81E2-32C8515B3D38}" type="presParOf" srcId="{5789ED07-A98D-4F3A-8DBD-2BE51C67FD6D}" destId="{1DB16F51-BD23-4B35-9FFE-E441C2C3DC1B}" srcOrd="1" destOrd="0" presId="urn:microsoft.com/office/officeart/2005/8/layout/hList7"/>
    <dgm:cxn modelId="{9F6AFC70-0E78-45A2-9404-778790B7D0E3}" type="presParOf" srcId="{5789ED07-A98D-4F3A-8DBD-2BE51C67FD6D}" destId="{5E5BBFFE-9CF0-415A-B3E0-539CE671C198}" srcOrd="2" destOrd="0" presId="urn:microsoft.com/office/officeart/2005/8/layout/hList7"/>
    <dgm:cxn modelId="{5F999023-D266-4523-8BCD-C1B1B78C6D3E}" type="presParOf" srcId="{5789ED07-A98D-4F3A-8DBD-2BE51C67FD6D}" destId="{38DABAD8-8CC8-4045-AF42-A8EC8AEE63A6}" srcOrd="3" destOrd="0" presId="urn:microsoft.com/office/officeart/2005/8/layout/hList7"/>
    <dgm:cxn modelId="{30DE6001-BB27-48C7-9425-4B29E99BDCDD}" type="presParOf" srcId="{827027ED-A413-4282-A92D-F46AF07106DF}" destId="{66739698-EE23-42CB-A8EB-ACBAFE1C701F}" srcOrd="5" destOrd="0" presId="urn:microsoft.com/office/officeart/2005/8/layout/hList7"/>
    <dgm:cxn modelId="{51B8113F-F37C-493F-803A-94A1DB9653F2}" type="presParOf" srcId="{827027ED-A413-4282-A92D-F46AF07106DF}" destId="{5B6E9CD6-62EB-46B2-AD3E-72256965EA70}" srcOrd="6" destOrd="0" presId="urn:microsoft.com/office/officeart/2005/8/layout/hList7"/>
    <dgm:cxn modelId="{7DC3511F-3232-4DD8-B5B7-ACC8220CBAA6}" type="presParOf" srcId="{5B6E9CD6-62EB-46B2-AD3E-72256965EA70}" destId="{2578428E-FEE3-479F-AC8F-F63932C5BDC5}" srcOrd="0" destOrd="0" presId="urn:microsoft.com/office/officeart/2005/8/layout/hList7"/>
    <dgm:cxn modelId="{FB28706C-A5A1-4A3C-98A5-4AE1C1CB09C0}" type="presParOf" srcId="{5B6E9CD6-62EB-46B2-AD3E-72256965EA70}" destId="{C0976B9C-0D3C-4F46-91C1-535B3476CED1}" srcOrd="1" destOrd="0" presId="urn:microsoft.com/office/officeart/2005/8/layout/hList7"/>
    <dgm:cxn modelId="{999B7259-A88D-419F-84A5-1F637259C539}" type="presParOf" srcId="{5B6E9CD6-62EB-46B2-AD3E-72256965EA70}" destId="{354A925E-6B54-46D9-888B-F855E49CF4B6}" srcOrd="2" destOrd="0" presId="urn:microsoft.com/office/officeart/2005/8/layout/hList7"/>
    <dgm:cxn modelId="{2F1F7D75-8B09-4127-8FA5-B678939958F1}" type="presParOf" srcId="{5B6E9CD6-62EB-46B2-AD3E-72256965EA70}" destId="{1E11D65F-CAB6-4FCA-AB77-C6F420B46FE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083C7F-5631-4A72-852A-20831BFD8AED}" type="doc">
      <dgm:prSet loTypeId="urn:microsoft.com/office/officeart/2009/3/layout/StepUpProcess" loCatId="process" qsTypeId="urn:microsoft.com/office/officeart/2005/8/quickstyle/simple2" qsCatId="simple" csTypeId="urn:microsoft.com/office/officeart/2005/8/colors/accent1_2" csCatId="accent1" phldr="1"/>
      <dgm:spPr/>
      <dgm:t>
        <a:bodyPr/>
        <a:lstStyle/>
        <a:p>
          <a:endParaRPr lang="es-SV"/>
        </a:p>
      </dgm:t>
    </dgm:pt>
    <dgm:pt modelId="{B49DAB2E-F90D-4221-B7AA-BFF79803008B}">
      <dgm:prSet phldrT="[Texto]" custT="1"/>
      <dgm:spPr/>
      <dgm:t>
        <a:bodyPr/>
        <a:lstStyle/>
        <a:p>
          <a:pPr algn="ctr"/>
          <a:endParaRPr lang="es-SV" sz="1600" dirty="0" smtClean="0">
            <a:latin typeface="Berlin Sans FB" panose="020E0602020502020306" pitchFamily="34" charset="0"/>
          </a:endParaRPr>
        </a:p>
        <a:p>
          <a:pPr algn="ctr"/>
          <a:r>
            <a:rPr lang="es-SV" sz="1600" dirty="0" smtClean="0">
              <a:latin typeface="Berlin Sans FB" panose="020E0602020502020306" pitchFamily="34" charset="0"/>
            </a:rPr>
            <a:t>Publicación “Sistema básico de indicadores de calidad para la formación de los estudiantes de la IUS-América”</a:t>
          </a:r>
        </a:p>
        <a:p>
          <a:pPr algn="ctr"/>
          <a:r>
            <a:rPr lang="es-SV" sz="1600" dirty="0" smtClean="0">
              <a:latin typeface="Berlin Sans FB" panose="020E0602020502020306" pitchFamily="34" charset="0"/>
            </a:rPr>
            <a:t>Traducción al Portugués </a:t>
          </a:r>
          <a:endParaRPr lang="es-SV" sz="1600" dirty="0">
            <a:latin typeface="Berlin Sans FB" panose="020E0602020502020306" pitchFamily="34" charset="0"/>
          </a:endParaRPr>
        </a:p>
      </dgm:t>
    </dgm:pt>
    <dgm:pt modelId="{9B28B386-A379-4EB0-9D76-FD45D15D4D8B}" type="parTrans" cxnId="{0CC6AD02-B77E-4097-8078-E938D9BBE889}">
      <dgm:prSet/>
      <dgm:spPr/>
      <dgm:t>
        <a:bodyPr/>
        <a:lstStyle/>
        <a:p>
          <a:endParaRPr lang="es-SV"/>
        </a:p>
      </dgm:t>
    </dgm:pt>
    <dgm:pt modelId="{6D337E1A-81F0-45E9-B171-6601135812CE}" type="sibTrans" cxnId="{0CC6AD02-B77E-4097-8078-E938D9BBE889}">
      <dgm:prSet/>
      <dgm:spPr/>
      <dgm:t>
        <a:bodyPr/>
        <a:lstStyle/>
        <a:p>
          <a:endParaRPr lang="es-SV"/>
        </a:p>
      </dgm:t>
    </dgm:pt>
    <dgm:pt modelId="{9D731417-F29F-4D4C-80CE-685FD09B1DBF}">
      <dgm:prSet phldrT="[Texto]" custT="1"/>
      <dgm:spPr/>
      <dgm:t>
        <a:bodyPr/>
        <a:lstStyle/>
        <a:p>
          <a:pPr algn="ctr"/>
          <a:r>
            <a:rPr lang="es-SV" sz="1600" b="0" dirty="0" smtClean="0">
              <a:latin typeface="Berlin Sans FB" panose="020E0602020502020306" pitchFamily="34" charset="0"/>
            </a:rPr>
            <a:t>Elaboración y publicación de      1. “Guía para construir un Modelo Educativo / Formativo”</a:t>
          </a:r>
        </a:p>
        <a:p>
          <a:pPr algn="ctr"/>
          <a:r>
            <a:rPr lang="es-SV" sz="1600" b="0" dirty="0" smtClean="0">
              <a:latin typeface="Berlin Sans FB" panose="020E0602020502020306" pitchFamily="34" charset="0"/>
            </a:rPr>
            <a:t>2. “Guía para construir un Sistema de Gestión de Calidad”</a:t>
          </a:r>
        </a:p>
        <a:p>
          <a:pPr algn="ctr"/>
          <a:r>
            <a:rPr lang="es-SV" sz="1600" dirty="0" smtClean="0">
              <a:latin typeface="Berlin Sans FB" panose="020E0602020502020306" pitchFamily="34" charset="0"/>
            </a:rPr>
            <a:t>Traducción al Portugués </a:t>
          </a:r>
          <a:endParaRPr lang="es-SV" sz="1600" b="0" dirty="0">
            <a:latin typeface="Berlin Sans FB" panose="020E0602020502020306" pitchFamily="34" charset="0"/>
          </a:endParaRPr>
        </a:p>
      </dgm:t>
    </dgm:pt>
    <dgm:pt modelId="{3819A5EF-1705-406D-BF3D-B1C50FB1AE27}" type="parTrans" cxnId="{782C14BF-FE65-4B7B-91BE-C8EA61334D4B}">
      <dgm:prSet/>
      <dgm:spPr/>
      <dgm:t>
        <a:bodyPr/>
        <a:lstStyle/>
        <a:p>
          <a:endParaRPr lang="es-SV"/>
        </a:p>
      </dgm:t>
    </dgm:pt>
    <dgm:pt modelId="{86E16CC4-666B-40DA-9C77-1D5BF89F2BBA}" type="sibTrans" cxnId="{782C14BF-FE65-4B7B-91BE-C8EA61334D4B}">
      <dgm:prSet/>
      <dgm:spPr/>
      <dgm:t>
        <a:bodyPr/>
        <a:lstStyle/>
        <a:p>
          <a:endParaRPr lang="es-SV"/>
        </a:p>
      </dgm:t>
    </dgm:pt>
    <dgm:pt modelId="{A05B6ECC-F56C-4546-84F8-4C87F3D31CF0}">
      <dgm:prSet phldrT="[Texto]" custT="1"/>
      <dgm:spPr/>
      <dgm:t>
        <a:bodyPr/>
        <a:lstStyle/>
        <a:p>
          <a:pPr algn="ctr"/>
          <a:r>
            <a:rPr lang="es-SV" sz="1600" b="0" dirty="0" smtClean="0">
              <a:latin typeface="Berlin Sans FB" panose="020E0602020502020306" pitchFamily="34" charset="0"/>
            </a:rPr>
            <a:t>Propuesta de acompañamiento de calidad por  pares universitarios IUS:</a:t>
          </a:r>
        </a:p>
        <a:p>
          <a:pPr algn="ctr"/>
          <a:r>
            <a:rPr lang="es-SV" sz="1600" b="0" dirty="0" smtClean="0">
              <a:latin typeface="Berlin Sans FB" panose="020E0602020502020306" pitchFamily="34" charset="0"/>
            </a:rPr>
            <a:t>1. En la construcción del ME/MF o SGC</a:t>
          </a:r>
        </a:p>
        <a:p>
          <a:pPr algn="ctr"/>
          <a:r>
            <a:rPr lang="es-SV" sz="1600" b="0" dirty="0" smtClean="0">
              <a:latin typeface="Berlin Sans FB" panose="020E0602020502020306" pitchFamily="34" charset="0"/>
            </a:rPr>
            <a:t>2. Autoevaluación de calidad de las IUS.</a:t>
          </a:r>
        </a:p>
        <a:p>
          <a:pPr algn="ctr"/>
          <a:endParaRPr lang="es-SV" sz="1600" b="1" dirty="0">
            <a:latin typeface="Berlin Sans FB" panose="020E0602020502020306" pitchFamily="34" charset="0"/>
          </a:endParaRPr>
        </a:p>
      </dgm:t>
    </dgm:pt>
    <dgm:pt modelId="{A3D962AB-E66C-4B69-B6CA-F3AD5DA6DEF5}" type="parTrans" cxnId="{E8AEEB66-023C-4C01-BA25-E3D2430E7597}">
      <dgm:prSet/>
      <dgm:spPr/>
      <dgm:t>
        <a:bodyPr/>
        <a:lstStyle/>
        <a:p>
          <a:endParaRPr lang="es-SV"/>
        </a:p>
      </dgm:t>
    </dgm:pt>
    <dgm:pt modelId="{63E4CA0A-76D3-400B-A74B-BA08A06A2388}" type="sibTrans" cxnId="{E8AEEB66-023C-4C01-BA25-E3D2430E7597}">
      <dgm:prSet/>
      <dgm:spPr/>
      <dgm:t>
        <a:bodyPr/>
        <a:lstStyle/>
        <a:p>
          <a:endParaRPr lang="es-SV"/>
        </a:p>
      </dgm:t>
    </dgm:pt>
    <dgm:pt modelId="{604ADD38-31AC-4760-80D8-20773BF9215A}">
      <dgm:prSet custT="1"/>
      <dgm:spPr/>
      <dgm:t>
        <a:bodyPr/>
        <a:lstStyle/>
        <a:p>
          <a:pPr algn="ctr"/>
          <a:r>
            <a:rPr lang="es-SV" sz="1600" b="0" dirty="0" smtClean="0">
              <a:latin typeface="Berlin Sans FB" panose="020E0602020502020306" pitchFamily="34" charset="0"/>
            </a:rPr>
            <a:t>Construcción de propuesta de Acompañamiento Estudiantil</a:t>
          </a:r>
          <a:endParaRPr lang="es-SV" sz="1600" b="0" dirty="0">
            <a:latin typeface="Berlin Sans FB" panose="020E0602020502020306" pitchFamily="34" charset="0"/>
          </a:endParaRPr>
        </a:p>
      </dgm:t>
    </dgm:pt>
    <dgm:pt modelId="{10DCF2AD-FB7B-4575-A21F-A7E1650D1B5A}" type="parTrans" cxnId="{DA4C8C31-65C5-4A80-9B30-F66E2EC9152B}">
      <dgm:prSet/>
      <dgm:spPr/>
      <dgm:t>
        <a:bodyPr/>
        <a:lstStyle/>
        <a:p>
          <a:endParaRPr lang="es-SV"/>
        </a:p>
      </dgm:t>
    </dgm:pt>
    <dgm:pt modelId="{9714DFC8-2BCC-4E13-BB64-66F816051620}" type="sibTrans" cxnId="{DA4C8C31-65C5-4A80-9B30-F66E2EC9152B}">
      <dgm:prSet/>
      <dgm:spPr/>
      <dgm:t>
        <a:bodyPr/>
        <a:lstStyle/>
        <a:p>
          <a:endParaRPr lang="es-SV"/>
        </a:p>
      </dgm:t>
    </dgm:pt>
    <dgm:pt modelId="{042D96F1-A3FE-4700-8ADB-E4BBBA4B2377}" type="pres">
      <dgm:prSet presAssocID="{B9083C7F-5631-4A72-852A-20831BFD8AED}" presName="rootnode" presStyleCnt="0">
        <dgm:presLayoutVars>
          <dgm:chMax/>
          <dgm:chPref/>
          <dgm:dir/>
          <dgm:animLvl val="lvl"/>
        </dgm:presLayoutVars>
      </dgm:prSet>
      <dgm:spPr/>
      <dgm:t>
        <a:bodyPr/>
        <a:lstStyle/>
        <a:p>
          <a:endParaRPr lang="es-SV"/>
        </a:p>
      </dgm:t>
    </dgm:pt>
    <dgm:pt modelId="{CCE8EDA7-02ED-488D-8889-F686E9AB503C}" type="pres">
      <dgm:prSet presAssocID="{B49DAB2E-F90D-4221-B7AA-BFF79803008B}" presName="composite" presStyleCnt="0"/>
      <dgm:spPr/>
      <dgm:t>
        <a:bodyPr/>
        <a:lstStyle/>
        <a:p>
          <a:endParaRPr lang="es-SV"/>
        </a:p>
      </dgm:t>
    </dgm:pt>
    <dgm:pt modelId="{082A166D-E85A-4485-B8EF-55692F276F34}" type="pres">
      <dgm:prSet presAssocID="{B49DAB2E-F90D-4221-B7AA-BFF79803008B}" presName="LShape" presStyleLbl="alignNode1" presStyleIdx="0" presStyleCnt="7"/>
      <dgm:spPr/>
      <dgm:t>
        <a:bodyPr/>
        <a:lstStyle/>
        <a:p>
          <a:endParaRPr lang="es-SV"/>
        </a:p>
      </dgm:t>
    </dgm:pt>
    <dgm:pt modelId="{F6A53541-3BD8-45B5-A019-C85C16D51E74}" type="pres">
      <dgm:prSet presAssocID="{B49DAB2E-F90D-4221-B7AA-BFF79803008B}" presName="ParentText" presStyleLbl="revTx" presStyleIdx="0" presStyleCnt="4" custScaleY="115253">
        <dgm:presLayoutVars>
          <dgm:chMax val="0"/>
          <dgm:chPref val="0"/>
          <dgm:bulletEnabled val="1"/>
        </dgm:presLayoutVars>
      </dgm:prSet>
      <dgm:spPr/>
      <dgm:t>
        <a:bodyPr/>
        <a:lstStyle/>
        <a:p>
          <a:endParaRPr lang="es-SV"/>
        </a:p>
      </dgm:t>
    </dgm:pt>
    <dgm:pt modelId="{AD869E51-E1C5-4AC3-A2B0-F97C164CA60E}" type="pres">
      <dgm:prSet presAssocID="{B49DAB2E-F90D-4221-B7AA-BFF79803008B}" presName="Triangle" presStyleLbl="alignNode1" presStyleIdx="1" presStyleCnt="7"/>
      <dgm:spPr/>
      <dgm:t>
        <a:bodyPr/>
        <a:lstStyle/>
        <a:p>
          <a:endParaRPr lang="es-SV"/>
        </a:p>
      </dgm:t>
    </dgm:pt>
    <dgm:pt modelId="{CCB5B221-E321-4702-8E35-0E2D4FBB74FA}" type="pres">
      <dgm:prSet presAssocID="{6D337E1A-81F0-45E9-B171-6601135812CE}" presName="sibTrans" presStyleCnt="0"/>
      <dgm:spPr/>
      <dgm:t>
        <a:bodyPr/>
        <a:lstStyle/>
        <a:p>
          <a:endParaRPr lang="es-SV"/>
        </a:p>
      </dgm:t>
    </dgm:pt>
    <dgm:pt modelId="{B31F7751-36CB-4467-8F34-B4F52603431D}" type="pres">
      <dgm:prSet presAssocID="{6D337E1A-81F0-45E9-B171-6601135812CE}" presName="space" presStyleCnt="0"/>
      <dgm:spPr/>
      <dgm:t>
        <a:bodyPr/>
        <a:lstStyle/>
        <a:p>
          <a:endParaRPr lang="es-SV"/>
        </a:p>
      </dgm:t>
    </dgm:pt>
    <dgm:pt modelId="{A8038051-CEF3-4117-912A-FABA086B048F}" type="pres">
      <dgm:prSet presAssocID="{9D731417-F29F-4D4C-80CE-685FD09B1DBF}" presName="composite" presStyleCnt="0"/>
      <dgm:spPr/>
      <dgm:t>
        <a:bodyPr/>
        <a:lstStyle/>
        <a:p>
          <a:endParaRPr lang="es-SV"/>
        </a:p>
      </dgm:t>
    </dgm:pt>
    <dgm:pt modelId="{6B44B2BE-FE25-4205-8FFD-0A5821E65104}" type="pres">
      <dgm:prSet presAssocID="{9D731417-F29F-4D4C-80CE-685FD09B1DBF}" presName="LShape" presStyleLbl="alignNode1" presStyleIdx="2" presStyleCnt="7"/>
      <dgm:spPr/>
      <dgm:t>
        <a:bodyPr/>
        <a:lstStyle/>
        <a:p>
          <a:endParaRPr lang="es-SV"/>
        </a:p>
      </dgm:t>
    </dgm:pt>
    <dgm:pt modelId="{1A5A2B88-EAB7-4994-91BF-0CF7673F91E2}" type="pres">
      <dgm:prSet presAssocID="{9D731417-F29F-4D4C-80CE-685FD09B1DBF}" presName="ParentText" presStyleLbl="revTx" presStyleIdx="1" presStyleCnt="4" custScaleY="122672" custLinFactNeighborY="15223">
        <dgm:presLayoutVars>
          <dgm:chMax val="0"/>
          <dgm:chPref val="0"/>
          <dgm:bulletEnabled val="1"/>
        </dgm:presLayoutVars>
      </dgm:prSet>
      <dgm:spPr/>
      <dgm:t>
        <a:bodyPr/>
        <a:lstStyle/>
        <a:p>
          <a:endParaRPr lang="es-SV"/>
        </a:p>
      </dgm:t>
    </dgm:pt>
    <dgm:pt modelId="{B3927D3C-CA0D-4168-84DA-3F88FB67BF1E}" type="pres">
      <dgm:prSet presAssocID="{9D731417-F29F-4D4C-80CE-685FD09B1DBF}" presName="Triangle" presStyleLbl="alignNode1" presStyleIdx="3" presStyleCnt="7"/>
      <dgm:spPr/>
      <dgm:t>
        <a:bodyPr/>
        <a:lstStyle/>
        <a:p>
          <a:endParaRPr lang="es-SV"/>
        </a:p>
      </dgm:t>
    </dgm:pt>
    <dgm:pt modelId="{CA9A95E5-2B12-4270-AC92-701A80CA77BD}" type="pres">
      <dgm:prSet presAssocID="{86E16CC4-666B-40DA-9C77-1D5BF89F2BBA}" presName="sibTrans" presStyleCnt="0"/>
      <dgm:spPr/>
      <dgm:t>
        <a:bodyPr/>
        <a:lstStyle/>
        <a:p>
          <a:endParaRPr lang="es-SV"/>
        </a:p>
      </dgm:t>
    </dgm:pt>
    <dgm:pt modelId="{7A1F6394-9ED0-4D13-AAA5-9CD0C28B6943}" type="pres">
      <dgm:prSet presAssocID="{86E16CC4-666B-40DA-9C77-1D5BF89F2BBA}" presName="space" presStyleCnt="0"/>
      <dgm:spPr/>
      <dgm:t>
        <a:bodyPr/>
        <a:lstStyle/>
        <a:p>
          <a:endParaRPr lang="es-SV"/>
        </a:p>
      </dgm:t>
    </dgm:pt>
    <dgm:pt modelId="{5F054BFE-8904-4911-A149-36D8BE5D264F}" type="pres">
      <dgm:prSet presAssocID="{A05B6ECC-F56C-4546-84F8-4C87F3D31CF0}" presName="composite" presStyleCnt="0"/>
      <dgm:spPr/>
      <dgm:t>
        <a:bodyPr/>
        <a:lstStyle/>
        <a:p>
          <a:endParaRPr lang="es-SV"/>
        </a:p>
      </dgm:t>
    </dgm:pt>
    <dgm:pt modelId="{28D342EE-E111-416A-A396-4DD9539D5514}" type="pres">
      <dgm:prSet presAssocID="{A05B6ECC-F56C-4546-84F8-4C87F3D31CF0}" presName="LShape" presStyleLbl="alignNode1" presStyleIdx="4" presStyleCnt="7"/>
      <dgm:spPr/>
      <dgm:t>
        <a:bodyPr/>
        <a:lstStyle/>
        <a:p>
          <a:endParaRPr lang="es-SV"/>
        </a:p>
      </dgm:t>
    </dgm:pt>
    <dgm:pt modelId="{9246BF19-8C33-4410-ADC1-F7B2F53F1BF0}" type="pres">
      <dgm:prSet presAssocID="{A05B6ECC-F56C-4546-84F8-4C87F3D31CF0}" presName="ParentText" presStyleLbl="revTx" presStyleIdx="2" presStyleCnt="4">
        <dgm:presLayoutVars>
          <dgm:chMax val="0"/>
          <dgm:chPref val="0"/>
          <dgm:bulletEnabled val="1"/>
        </dgm:presLayoutVars>
      </dgm:prSet>
      <dgm:spPr/>
      <dgm:t>
        <a:bodyPr/>
        <a:lstStyle/>
        <a:p>
          <a:endParaRPr lang="es-SV"/>
        </a:p>
      </dgm:t>
    </dgm:pt>
    <dgm:pt modelId="{F68230F1-3761-47BC-B5FC-A10C135F2374}" type="pres">
      <dgm:prSet presAssocID="{A05B6ECC-F56C-4546-84F8-4C87F3D31CF0}" presName="Triangle" presStyleLbl="alignNode1" presStyleIdx="5" presStyleCnt="7"/>
      <dgm:spPr/>
      <dgm:t>
        <a:bodyPr/>
        <a:lstStyle/>
        <a:p>
          <a:endParaRPr lang="es-SV"/>
        </a:p>
      </dgm:t>
    </dgm:pt>
    <dgm:pt modelId="{94F61FE8-299E-49E3-9B8F-BDC338E7B0B5}" type="pres">
      <dgm:prSet presAssocID="{63E4CA0A-76D3-400B-A74B-BA08A06A2388}" presName="sibTrans" presStyleCnt="0"/>
      <dgm:spPr/>
      <dgm:t>
        <a:bodyPr/>
        <a:lstStyle/>
        <a:p>
          <a:endParaRPr lang="es-SV"/>
        </a:p>
      </dgm:t>
    </dgm:pt>
    <dgm:pt modelId="{7E572114-F011-41A0-B24A-20576D84FBA5}" type="pres">
      <dgm:prSet presAssocID="{63E4CA0A-76D3-400B-A74B-BA08A06A2388}" presName="space" presStyleCnt="0"/>
      <dgm:spPr/>
      <dgm:t>
        <a:bodyPr/>
        <a:lstStyle/>
        <a:p>
          <a:endParaRPr lang="es-SV"/>
        </a:p>
      </dgm:t>
    </dgm:pt>
    <dgm:pt modelId="{34902B5F-8ED6-41B7-A718-9C9A9261D258}" type="pres">
      <dgm:prSet presAssocID="{604ADD38-31AC-4760-80D8-20773BF9215A}" presName="composite" presStyleCnt="0"/>
      <dgm:spPr/>
      <dgm:t>
        <a:bodyPr/>
        <a:lstStyle/>
        <a:p>
          <a:endParaRPr lang="es-SV"/>
        </a:p>
      </dgm:t>
    </dgm:pt>
    <dgm:pt modelId="{31BAD420-AD0C-436A-B767-1E99026EE2A9}" type="pres">
      <dgm:prSet presAssocID="{604ADD38-31AC-4760-80D8-20773BF9215A}" presName="LShape" presStyleLbl="alignNode1" presStyleIdx="6" presStyleCnt="7"/>
      <dgm:spPr/>
      <dgm:t>
        <a:bodyPr/>
        <a:lstStyle/>
        <a:p>
          <a:endParaRPr lang="es-SV"/>
        </a:p>
      </dgm:t>
    </dgm:pt>
    <dgm:pt modelId="{D61875E3-5BE3-4EC1-84E8-AFBA8C3AED0B}" type="pres">
      <dgm:prSet presAssocID="{604ADD38-31AC-4760-80D8-20773BF9215A}" presName="ParentText" presStyleLbl="revTx" presStyleIdx="3" presStyleCnt="4">
        <dgm:presLayoutVars>
          <dgm:chMax val="0"/>
          <dgm:chPref val="0"/>
          <dgm:bulletEnabled val="1"/>
        </dgm:presLayoutVars>
      </dgm:prSet>
      <dgm:spPr/>
      <dgm:t>
        <a:bodyPr/>
        <a:lstStyle/>
        <a:p>
          <a:endParaRPr lang="es-SV"/>
        </a:p>
      </dgm:t>
    </dgm:pt>
  </dgm:ptLst>
  <dgm:cxnLst>
    <dgm:cxn modelId="{0CC6AD02-B77E-4097-8078-E938D9BBE889}" srcId="{B9083C7F-5631-4A72-852A-20831BFD8AED}" destId="{B49DAB2E-F90D-4221-B7AA-BFF79803008B}" srcOrd="0" destOrd="0" parTransId="{9B28B386-A379-4EB0-9D76-FD45D15D4D8B}" sibTransId="{6D337E1A-81F0-45E9-B171-6601135812CE}"/>
    <dgm:cxn modelId="{9FA2DBFF-2671-49A7-AB07-158B75DCA670}" type="presOf" srcId="{B9083C7F-5631-4A72-852A-20831BFD8AED}" destId="{042D96F1-A3FE-4700-8ADB-E4BBBA4B2377}" srcOrd="0" destOrd="0" presId="urn:microsoft.com/office/officeart/2009/3/layout/StepUpProcess"/>
    <dgm:cxn modelId="{7D75E569-E66A-41A7-A347-A84EAEEF8A5D}" type="presOf" srcId="{B49DAB2E-F90D-4221-B7AA-BFF79803008B}" destId="{F6A53541-3BD8-45B5-A019-C85C16D51E74}" srcOrd="0" destOrd="0" presId="urn:microsoft.com/office/officeart/2009/3/layout/StepUpProcess"/>
    <dgm:cxn modelId="{DA4C8C31-65C5-4A80-9B30-F66E2EC9152B}" srcId="{B9083C7F-5631-4A72-852A-20831BFD8AED}" destId="{604ADD38-31AC-4760-80D8-20773BF9215A}" srcOrd="3" destOrd="0" parTransId="{10DCF2AD-FB7B-4575-A21F-A7E1650D1B5A}" sibTransId="{9714DFC8-2BCC-4E13-BB64-66F816051620}"/>
    <dgm:cxn modelId="{6FC66610-F00D-4FBD-9C67-B1D7B776875F}" type="presOf" srcId="{9D731417-F29F-4D4C-80CE-685FD09B1DBF}" destId="{1A5A2B88-EAB7-4994-91BF-0CF7673F91E2}" srcOrd="0" destOrd="0" presId="urn:microsoft.com/office/officeart/2009/3/layout/StepUpProcess"/>
    <dgm:cxn modelId="{E8AEEB66-023C-4C01-BA25-E3D2430E7597}" srcId="{B9083C7F-5631-4A72-852A-20831BFD8AED}" destId="{A05B6ECC-F56C-4546-84F8-4C87F3D31CF0}" srcOrd="2" destOrd="0" parTransId="{A3D962AB-E66C-4B69-B6CA-F3AD5DA6DEF5}" sibTransId="{63E4CA0A-76D3-400B-A74B-BA08A06A2388}"/>
    <dgm:cxn modelId="{782C14BF-FE65-4B7B-91BE-C8EA61334D4B}" srcId="{B9083C7F-5631-4A72-852A-20831BFD8AED}" destId="{9D731417-F29F-4D4C-80CE-685FD09B1DBF}" srcOrd="1" destOrd="0" parTransId="{3819A5EF-1705-406D-BF3D-B1C50FB1AE27}" sibTransId="{86E16CC4-666B-40DA-9C77-1D5BF89F2BBA}"/>
    <dgm:cxn modelId="{F1FDD546-460B-4220-A8B3-44CECBED54E6}" type="presOf" srcId="{A05B6ECC-F56C-4546-84F8-4C87F3D31CF0}" destId="{9246BF19-8C33-4410-ADC1-F7B2F53F1BF0}" srcOrd="0" destOrd="0" presId="urn:microsoft.com/office/officeart/2009/3/layout/StepUpProcess"/>
    <dgm:cxn modelId="{DB6922BD-47AF-4AB1-B45E-6BF9C90B0987}" type="presOf" srcId="{604ADD38-31AC-4760-80D8-20773BF9215A}" destId="{D61875E3-5BE3-4EC1-84E8-AFBA8C3AED0B}" srcOrd="0" destOrd="0" presId="urn:microsoft.com/office/officeart/2009/3/layout/StepUpProcess"/>
    <dgm:cxn modelId="{17668172-DD35-47E7-8156-9ED7A4DE3034}" type="presParOf" srcId="{042D96F1-A3FE-4700-8ADB-E4BBBA4B2377}" destId="{CCE8EDA7-02ED-488D-8889-F686E9AB503C}" srcOrd="0" destOrd="0" presId="urn:microsoft.com/office/officeart/2009/3/layout/StepUpProcess"/>
    <dgm:cxn modelId="{FB570727-9F09-468C-8BA8-56785B8DD85F}" type="presParOf" srcId="{CCE8EDA7-02ED-488D-8889-F686E9AB503C}" destId="{082A166D-E85A-4485-B8EF-55692F276F34}" srcOrd="0" destOrd="0" presId="urn:microsoft.com/office/officeart/2009/3/layout/StepUpProcess"/>
    <dgm:cxn modelId="{68914358-D9FD-4E6A-AE42-2A4950325A39}" type="presParOf" srcId="{CCE8EDA7-02ED-488D-8889-F686E9AB503C}" destId="{F6A53541-3BD8-45B5-A019-C85C16D51E74}" srcOrd="1" destOrd="0" presId="urn:microsoft.com/office/officeart/2009/3/layout/StepUpProcess"/>
    <dgm:cxn modelId="{55CB4374-DED5-4165-82D2-C555AD7201BF}" type="presParOf" srcId="{CCE8EDA7-02ED-488D-8889-F686E9AB503C}" destId="{AD869E51-E1C5-4AC3-A2B0-F97C164CA60E}" srcOrd="2" destOrd="0" presId="urn:microsoft.com/office/officeart/2009/3/layout/StepUpProcess"/>
    <dgm:cxn modelId="{98F1D604-4487-4993-B5A0-3950885B9091}" type="presParOf" srcId="{042D96F1-A3FE-4700-8ADB-E4BBBA4B2377}" destId="{CCB5B221-E321-4702-8E35-0E2D4FBB74FA}" srcOrd="1" destOrd="0" presId="urn:microsoft.com/office/officeart/2009/3/layout/StepUpProcess"/>
    <dgm:cxn modelId="{0E22DD67-7862-49A2-B228-D08267776FA0}" type="presParOf" srcId="{CCB5B221-E321-4702-8E35-0E2D4FBB74FA}" destId="{B31F7751-36CB-4467-8F34-B4F52603431D}" srcOrd="0" destOrd="0" presId="urn:microsoft.com/office/officeart/2009/3/layout/StepUpProcess"/>
    <dgm:cxn modelId="{F37331BF-D74B-4342-8A33-F388DD7F40BE}" type="presParOf" srcId="{042D96F1-A3FE-4700-8ADB-E4BBBA4B2377}" destId="{A8038051-CEF3-4117-912A-FABA086B048F}" srcOrd="2" destOrd="0" presId="urn:microsoft.com/office/officeart/2009/3/layout/StepUpProcess"/>
    <dgm:cxn modelId="{2C3A67A9-BD1D-41D5-AC9D-ABAE85E2EEB4}" type="presParOf" srcId="{A8038051-CEF3-4117-912A-FABA086B048F}" destId="{6B44B2BE-FE25-4205-8FFD-0A5821E65104}" srcOrd="0" destOrd="0" presId="urn:microsoft.com/office/officeart/2009/3/layout/StepUpProcess"/>
    <dgm:cxn modelId="{9FF0D950-659D-4ACE-90C3-78818E381069}" type="presParOf" srcId="{A8038051-CEF3-4117-912A-FABA086B048F}" destId="{1A5A2B88-EAB7-4994-91BF-0CF7673F91E2}" srcOrd="1" destOrd="0" presId="urn:microsoft.com/office/officeart/2009/3/layout/StepUpProcess"/>
    <dgm:cxn modelId="{2252A832-7CB6-42AB-84B5-E9068742754B}" type="presParOf" srcId="{A8038051-CEF3-4117-912A-FABA086B048F}" destId="{B3927D3C-CA0D-4168-84DA-3F88FB67BF1E}" srcOrd="2" destOrd="0" presId="urn:microsoft.com/office/officeart/2009/3/layout/StepUpProcess"/>
    <dgm:cxn modelId="{9DC7CE55-C629-4248-938B-E88C0EFC5A86}" type="presParOf" srcId="{042D96F1-A3FE-4700-8ADB-E4BBBA4B2377}" destId="{CA9A95E5-2B12-4270-AC92-701A80CA77BD}" srcOrd="3" destOrd="0" presId="urn:microsoft.com/office/officeart/2009/3/layout/StepUpProcess"/>
    <dgm:cxn modelId="{141FC745-678E-4DEA-A938-4561CC0BD5E1}" type="presParOf" srcId="{CA9A95E5-2B12-4270-AC92-701A80CA77BD}" destId="{7A1F6394-9ED0-4D13-AAA5-9CD0C28B6943}" srcOrd="0" destOrd="0" presId="urn:microsoft.com/office/officeart/2009/3/layout/StepUpProcess"/>
    <dgm:cxn modelId="{80C7E6FD-4573-4975-8638-05B6E5F3E6C8}" type="presParOf" srcId="{042D96F1-A3FE-4700-8ADB-E4BBBA4B2377}" destId="{5F054BFE-8904-4911-A149-36D8BE5D264F}" srcOrd="4" destOrd="0" presId="urn:microsoft.com/office/officeart/2009/3/layout/StepUpProcess"/>
    <dgm:cxn modelId="{08DC15AC-84BA-47EB-9D8D-181731D0DBBC}" type="presParOf" srcId="{5F054BFE-8904-4911-A149-36D8BE5D264F}" destId="{28D342EE-E111-416A-A396-4DD9539D5514}" srcOrd="0" destOrd="0" presId="urn:microsoft.com/office/officeart/2009/3/layout/StepUpProcess"/>
    <dgm:cxn modelId="{6931FD89-F4BC-4F46-B1CC-4E1CF6DD8326}" type="presParOf" srcId="{5F054BFE-8904-4911-A149-36D8BE5D264F}" destId="{9246BF19-8C33-4410-ADC1-F7B2F53F1BF0}" srcOrd="1" destOrd="0" presId="urn:microsoft.com/office/officeart/2009/3/layout/StepUpProcess"/>
    <dgm:cxn modelId="{68B3656A-A5EF-4C77-A3D1-75D4B7BB135D}" type="presParOf" srcId="{5F054BFE-8904-4911-A149-36D8BE5D264F}" destId="{F68230F1-3761-47BC-B5FC-A10C135F2374}" srcOrd="2" destOrd="0" presId="urn:microsoft.com/office/officeart/2009/3/layout/StepUpProcess"/>
    <dgm:cxn modelId="{5343372A-59C8-4837-B86A-A8084F67A5FA}" type="presParOf" srcId="{042D96F1-A3FE-4700-8ADB-E4BBBA4B2377}" destId="{94F61FE8-299E-49E3-9B8F-BDC338E7B0B5}" srcOrd="5" destOrd="0" presId="urn:microsoft.com/office/officeart/2009/3/layout/StepUpProcess"/>
    <dgm:cxn modelId="{D033C62C-ABC2-4724-B4C5-3C32B7223D23}" type="presParOf" srcId="{94F61FE8-299E-49E3-9B8F-BDC338E7B0B5}" destId="{7E572114-F011-41A0-B24A-20576D84FBA5}" srcOrd="0" destOrd="0" presId="urn:microsoft.com/office/officeart/2009/3/layout/StepUpProcess"/>
    <dgm:cxn modelId="{69F7661B-DE0A-4343-9EC2-573B09A4C89F}" type="presParOf" srcId="{042D96F1-A3FE-4700-8ADB-E4BBBA4B2377}" destId="{34902B5F-8ED6-41B7-A718-9C9A9261D258}" srcOrd="6" destOrd="0" presId="urn:microsoft.com/office/officeart/2009/3/layout/StepUpProcess"/>
    <dgm:cxn modelId="{BD02002E-7DA7-4C46-93A8-02E02D2E9575}" type="presParOf" srcId="{34902B5F-8ED6-41B7-A718-9C9A9261D258}" destId="{31BAD420-AD0C-436A-B767-1E99026EE2A9}" srcOrd="0" destOrd="0" presId="urn:microsoft.com/office/officeart/2009/3/layout/StepUpProcess"/>
    <dgm:cxn modelId="{7E698F2F-4438-4AD1-88D7-504DE9BF2151}" type="presParOf" srcId="{34902B5F-8ED6-41B7-A718-9C9A9261D258}" destId="{D61875E3-5BE3-4EC1-84E8-AFBA8C3AED0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E8B57-23BC-4019-9E4D-CAFBCF4E8D8A}" type="datetimeFigureOut">
              <a:rPr lang="es-SV" smtClean="0"/>
              <a:t>18/9/2019</a:t>
            </a:fld>
            <a:endParaRPr lang="es-SV"/>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A59B9-AAE7-431A-8AFC-1077B9207D3E}" type="slidenum">
              <a:rPr lang="es-SV" smtClean="0"/>
              <a:t>‹Nº›</a:t>
            </a:fld>
            <a:endParaRPr lang="es-SV"/>
          </a:p>
        </p:txBody>
      </p:sp>
    </p:spTree>
    <p:extLst>
      <p:ext uri="{BB962C8B-B14F-4D97-AF65-F5344CB8AC3E}">
        <p14:creationId xmlns:p14="http://schemas.microsoft.com/office/powerpoint/2010/main" val="82120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E1BA59B9-AAE7-431A-8AFC-1077B9207D3E}" type="slidenum">
              <a:rPr lang="es-SV" smtClean="0"/>
              <a:t>4</a:t>
            </a:fld>
            <a:endParaRPr lang="es-SV"/>
          </a:p>
        </p:txBody>
      </p:sp>
    </p:spTree>
    <p:extLst>
      <p:ext uri="{BB962C8B-B14F-4D97-AF65-F5344CB8AC3E}">
        <p14:creationId xmlns:p14="http://schemas.microsoft.com/office/powerpoint/2010/main" val="120006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E1BA59B9-AAE7-431A-8AFC-1077B9207D3E}" type="slidenum">
              <a:rPr lang="es-SV" smtClean="0"/>
              <a:t>10</a:t>
            </a:fld>
            <a:endParaRPr lang="es-SV"/>
          </a:p>
        </p:txBody>
      </p:sp>
    </p:spTree>
    <p:extLst>
      <p:ext uri="{BB962C8B-B14F-4D97-AF65-F5344CB8AC3E}">
        <p14:creationId xmlns:p14="http://schemas.microsoft.com/office/powerpoint/2010/main" val="328815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30737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292541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49" y="366713"/>
            <a:ext cx="1543051" cy="780097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342901" y="366713"/>
            <a:ext cx="4476751" cy="7800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306693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175379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335112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180037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64246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41065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111180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64870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5C76F9-7B96-4E3A-B6E7-4436451D4CF8}" type="datetimeFigureOut">
              <a:rPr lang="es-SV" smtClean="0"/>
              <a:t>18/9/2019</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A5873415-0793-4A76-897E-0B03F0F88856}" type="slidenum">
              <a:rPr lang="es-SV" smtClean="0"/>
              <a:t>‹Nº›</a:t>
            </a:fld>
            <a:endParaRPr lang="es-SV"/>
          </a:p>
        </p:txBody>
      </p:sp>
    </p:spTree>
    <p:extLst>
      <p:ext uri="{BB962C8B-B14F-4D97-AF65-F5344CB8AC3E}">
        <p14:creationId xmlns:p14="http://schemas.microsoft.com/office/powerpoint/2010/main" val="230393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76F9-7B96-4E3A-B6E7-4436451D4CF8}" type="datetimeFigureOut">
              <a:rPr lang="es-SV" smtClean="0"/>
              <a:t>18/9/2019</a:t>
            </a:fld>
            <a:endParaRPr lang="es-SV"/>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73415-0793-4A76-897E-0B03F0F88856}" type="slidenum">
              <a:rPr lang="es-SV" smtClean="0"/>
              <a:t>‹Nº›</a:t>
            </a:fld>
            <a:endParaRPr lang="es-SV"/>
          </a:p>
        </p:txBody>
      </p:sp>
    </p:spTree>
    <p:extLst>
      <p:ext uri="{BB962C8B-B14F-4D97-AF65-F5344CB8AC3E}">
        <p14:creationId xmlns:p14="http://schemas.microsoft.com/office/powerpoint/2010/main" val="412171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16401"/>
          <a:stretch/>
        </p:blipFill>
        <p:spPr>
          <a:xfrm>
            <a:off x="0" y="0"/>
            <a:ext cx="9144000" cy="6858000"/>
          </a:xfrm>
          <a:prstGeom prst="rect">
            <a:avLst/>
          </a:prstGeom>
        </p:spPr>
      </p:pic>
      <p:sp>
        <p:nvSpPr>
          <p:cNvPr id="4" name="Rectángulo 3"/>
          <p:cNvSpPr/>
          <p:nvPr/>
        </p:nvSpPr>
        <p:spPr>
          <a:xfrm>
            <a:off x="4716016" y="4077072"/>
            <a:ext cx="4176464" cy="1754326"/>
          </a:xfrm>
          <a:prstGeom prst="rect">
            <a:avLst/>
          </a:prstGeom>
        </p:spPr>
        <p:txBody>
          <a:bodyPr wrap="square">
            <a:spAutoFit/>
          </a:bodyPr>
          <a:lstStyle/>
          <a:p>
            <a:pPr algn="ctr">
              <a:lnSpc>
                <a:spcPct val="150000"/>
              </a:lnSpc>
              <a:spcAft>
                <a:spcPts val="0"/>
              </a:spcAft>
            </a:pPr>
            <a:r>
              <a:rPr lang="es-ES" sz="2400" dirty="0">
                <a:latin typeface="Berlin Sans FB" panose="020E0602020502020306" pitchFamily="34" charset="0"/>
                <a:ea typeface="Calibri" panose="020F0502020204030204" pitchFamily="34" charset="0"/>
                <a:cs typeface="Arial" panose="020B0604020202020204" pitchFamily="34" charset="0"/>
              </a:rPr>
              <a:t>ÁMBITO 3: CALIDAD DE LA  </a:t>
            </a:r>
            <a:endParaRPr lang="es-SV" sz="2400" dirty="0">
              <a:latin typeface="Arial" panose="020B0604020202020204" pitchFamily="34" charset="0"/>
              <a:ea typeface="Calibri" panose="020F0502020204030204" pitchFamily="34" charset="0"/>
              <a:cs typeface="font49"/>
            </a:endParaRPr>
          </a:p>
          <a:p>
            <a:pPr algn="ctr"/>
            <a:r>
              <a:rPr lang="es-ES" sz="2400" dirty="0">
                <a:latin typeface="Berlin Sans FB" panose="020E0602020502020306" pitchFamily="34" charset="0"/>
                <a:ea typeface="Calibri" panose="020F0502020204030204" pitchFamily="34" charset="0"/>
                <a:cs typeface="Arial" panose="020B0604020202020204" pitchFamily="34" charset="0"/>
              </a:rPr>
              <a:t>FORMACIÓN DE LOS </a:t>
            </a:r>
            <a:r>
              <a:rPr lang="es-ES" sz="2400" dirty="0" smtClean="0">
                <a:latin typeface="Berlin Sans FB" panose="020E0602020502020306" pitchFamily="34" charset="0"/>
                <a:ea typeface="Calibri" panose="020F0502020204030204" pitchFamily="34" charset="0"/>
                <a:cs typeface="Arial" panose="020B0604020202020204" pitchFamily="34" charset="0"/>
              </a:rPr>
              <a:t>ESTUDIANTES</a:t>
            </a:r>
          </a:p>
          <a:p>
            <a:pPr algn="ctr"/>
            <a:r>
              <a:rPr lang="es-ES" sz="2400" dirty="0" smtClean="0">
                <a:latin typeface="Berlin Sans FB" panose="020E0602020502020306" pitchFamily="34" charset="0"/>
                <a:cs typeface="Arial" panose="020B0604020202020204" pitchFamily="34" charset="0"/>
              </a:rPr>
              <a:t>2017 - 2022</a:t>
            </a:r>
            <a:endParaRPr lang="es-SV" sz="2400" dirty="0"/>
          </a:p>
        </p:txBody>
      </p:sp>
      <p:sp>
        <p:nvSpPr>
          <p:cNvPr id="6" name="Cuadro de texto 2"/>
          <p:cNvSpPr txBox="1">
            <a:spLocks noChangeArrowheads="1"/>
          </p:cNvSpPr>
          <p:nvPr/>
        </p:nvSpPr>
        <p:spPr bwMode="auto">
          <a:xfrm>
            <a:off x="4355976" y="6134313"/>
            <a:ext cx="4274820" cy="41148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50000"/>
              </a:lnSpc>
              <a:spcBef>
                <a:spcPts val="1400"/>
              </a:spcBef>
              <a:spcAft>
                <a:spcPts val="0"/>
              </a:spcAft>
            </a:pPr>
            <a:r>
              <a:rPr lang="es-SV" sz="2000">
                <a:effectLst/>
                <a:latin typeface="Berlin Sans FB" panose="020E0602020502020306" pitchFamily="34" charset="0"/>
                <a:ea typeface="Calibri" panose="020F0502020204030204" pitchFamily="34" charset="0"/>
                <a:cs typeface="font49"/>
              </a:rPr>
              <a:t>Ciudad de Quito, septiembre de 2019</a:t>
            </a:r>
            <a:endParaRPr lang="es-SV" sz="1200">
              <a:effectLst/>
              <a:latin typeface="Arial" panose="020B0604020202020204" pitchFamily="34" charset="0"/>
              <a:ea typeface="Calibri" panose="020F0502020204030204" pitchFamily="34" charset="0"/>
              <a:cs typeface="font49"/>
            </a:endParaRPr>
          </a:p>
        </p:txBody>
      </p:sp>
    </p:spTree>
    <p:extLst>
      <p:ext uri="{BB962C8B-B14F-4D97-AF65-F5344CB8AC3E}">
        <p14:creationId xmlns:p14="http://schemas.microsoft.com/office/powerpoint/2010/main" val="2416086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4479"/>
            <a:ext cx="8229600" cy="373876"/>
          </a:xfrm>
        </p:spPr>
        <p:txBody>
          <a:bodyPr>
            <a:normAutofit fontScale="90000"/>
          </a:bodyPr>
          <a:lstStyle/>
          <a:p>
            <a:r>
              <a:rPr lang="es-SV" sz="3200" dirty="0">
                <a:latin typeface="Berlin Sans FB" panose="020E0602020502020306" pitchFamily="34" charset="0"/>
              </a:rPr>
              <a:t>Directorio de </a:t>
            </a:r>
            <a:r>
              <a:rPr lang="es-SV" sz="3200" dirty="0" smtClean="0">
                <a:latin typeface="Berlin Sans FB" panose="020E0602020502020306" pitchFamily="34" charset="0"/>
              </a:rPr>
              <a:t>indicadores de calidad</a:t>
            </a:r>
            <a:endParaRPr lang="es-SV" sz="3200" dirty="0">
              <a:latin typeface="Berlin Sans FB" panose="020E0602020502020306" pitchFamily="34" charset="0"/>
            </a:endParaRPr>
          </a:p>
        </p:txBody>
      </p:sp>
      <p:graphicFrame>
        <p:nvGraphicFramePr>
          <p:cNvPr id="3" name="Diagrama 2"/>
          <p:cNvGraphicFramePr/>
          <p:nvPr>
            <p:extLst>
              <p:ext uri="{D42A27DB-BD31-4B8C-83A1-F6EECF244321}">
                <p14:modId xmlns:p14="http://schemas.microsoft.com/office/powerpoint/2010/main" val="1060968650"/>
              </p:ext>
            </p:extLst>
          </p:nvPr>
        </p:nvGraphicFramePr>
        <p:xfrm>
          <a:off x="601216" y="1268760"/>
          <a:ext cx="800323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1122029" y="991761"/>
            <a:ext cx="915635" cy="276999"/>
          </a:xfrm>
          <a:prstGeom prst="rect">
            <a:avLst/>
          </a:prstGeom>
          <a:noFill/>
        </p:spPr>
        <p:txBody>
          <a:bodyPr wrap="none" rtlCol="0">
            <a:spAutoFit/>
          </a:bodyPr>
          <a:lstStyle/>
          <a:p>
            <a:r>
              <a:rPr lang="es-SV" sz="1200" dirty="0" smtClean="0">
                <a:latin typeface="Berlin Sans FB" panose="020E0602020502020306" pitchFamily="34" charset="0"/>
              </a:rPr>
              <a:t>DOCENCIA</a:t>
            </a:r>
            <a:endParaRPr lang="es-SV" sz="1200" dirty="0">
              <a:latin typeface="Berlin Sans FB" panose="020E0602020502020306" pitchFamily="34" charset="0"/>
            </a:endParaRPr>
          </a:p>
        </p:txBody>
      </p:sp>
      <p:sp>
        <p:nvSpPr>
          <p:cNvPr id="5" name="CuadroTexto 4"/>
          <p:cNvSpPr txBox="1"/>
          <p:nvPr/>
        </p:nvSpPr>
        <p:spPr>
          <a:xfrm>
            <a:off x="2915816" y="807095"/>
            <a:ext cx="1455847" cy="461665"/>
          </a:xfrm>
          <a:prstGeom prst="rect">
            <a:avLst/>
          </a:prstGeom>
          <a:noFill/>
        </p:spPr>
        <p:txBody>
          <a:bodyPr wrap="none" rtlCol="0">
            <a:spAutoFit/>
          </a:bodyPr>
          <a:lstStyle/>
          <a:p>
            <a:pPr algn="ctr"/>
            <a:r>
              <a:rPr lang="es-SV" sz="1200" dirty="0" smtClean="0">
                <a:latin typeface="Berlin Sans FB" panose="020E0602020502020306" pitchFamily="34" charset="0"/>
              </a:rPr>
              <a:t>GESTIÓN CON </a:t>
            </a:r>
          </a:p>
          <a:p>
            <a:pPr algn="ctr"/>
            <a:r>
              <a:rPr lang="es-SV" sz="1200" dirty="0" smtClean="0">
                <a:latin typeface="Berlin Sans FB" panose="020E0602020502020306" pitchFamily="34" charset="0"/>
              </a:rPr>
              <a:t>ESTILO SALESIANO</a:t>
            </a:r>
            <a:endParaRPr lang="es-SV" sz="1200" dirty="0">
              <a:latin typeface="Berlin Sans FB" panose="020E0602020502020306" pitchFamily="34" charset="0"/>
            </a:endParaRPr>
          </a:p>
        </p:txBody>
      </p:sp>
      <p:sp>
        <p:nvSpPr>
          <p:cNvPr id="6" name="CuadroTexto 5"/>
          <p:cNvSpPr txBox="1"/>
          <p:nvPr/>
        </p:nvSpPr>
        <p:spPr>
          <a:xfrm>
            <a:off x="5004048" y="908720"/>
            <a:ext cx="1253869" cy="276999"/>
          </a:xfrm>
          <a:prstGeom prst="rect">
            <a:avLst/>
          </a:prstGeom>
          <a:noFill/>
        </p:spPr>
        <p:txBody>
          <a:bodyPr wrap="none" rtlCol="0">
            <a:spAutoFit/>
          </a:bodyPr>
          <a:lstStyle/>
          <a:p>
            <a:r>
              <a:rPr lang="es-SV" sz="1200" dirty="0" smtClean="0">
                <a:latin typeface="Berlin Sans FB" panose="020E0602020502020306" pitchFamily="34" charset="0"/>
              </a:rPr>
              <a:t>INVESTIGACIÓN</a:t>
            </a:r>
            <a:endParaRPr lang="es-SV" sz="1200" dirty="0">
              <a:latin typeface="Berlin Sans FB" panose="020E0602020502020306" pitchFamily="34" charset="0"/>
            </a:endParaRPr>
          </a:p>
        </p:txBody>
      </p:sp>
      <p:sp>
        <p:nvSpPr>
          <p:cNvPr id="7" name="CuadroTexto 6"/>
          <p:cNvSpPr txBox="1"/>
          <p:nvPr/>
        </p:nvSpPr>
        <p:spPr>
          <a:xfrm>
            <a:off x="6812567" y="807095"/>
            <a:ext cx="1704313" cy="461665"/>
          </a:xfrm>
          <a:prstGeom prst="rect">
            <a:avLst/>
          </a:prstGeom>
          <a:noFill/>
        </p:spPr>
        <p:txBody>
          <a:bodyPr wrap="none" rtlCol="0">
            <a:spAutoFit/>
          </a:bodyPr>
          <a:lstStyle/>
          <a:p>
            <a:pPr algn="ctr"/>
            <a:r>
              <a:rPr lang="es-SV" sz="1200" dirty="0" smtClean="0">
                <a:latin typeface="Berlin Sans FB" panose="020E0602020502020306" pitchFamily="34" charset="0"/>
              </a:rPr>
              <a:t>COMPROMISO </a:t>
            </a:r>
          </a:p>
          <a:p>
            <a:pPr algn="ctr"/>
            <a:r>
              <a:rPr lang="es-SV" sz="1200" dirty="0" smtClean="0">
                <a:latin typeface="Berlin Sans FB" panose="020E0602020502020306" pitchFamily="34" charset="0"/>
              </a:rPr>
              <a:t>SOCIAL-VINCULACIÓN</a:t>
            </a:r>
            <a:endParaRPr lang="es-SV" sz="1200" dirty="0">
              <a:latin typeface="Berlin Sans FB" panose="020E0602020502020306" pitchFamily="34" charset="0"/>
            </a:endParaRPr>
          </a:p>
        </p:txBody>
      </p:sp>
    </p:spTree>
    <p:extLst>
      <p:ext uri="{BB962C8B-B14F-4D97-AF65-F5344CB8AC3E}">
        <p14:creationId xmlns:p14="http://schemas.microsoft.com/office/powerpoint/2010/main" val="398014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8921"/>
            <a:ext cx="8229600" cy="593727"/>
          </a:xfrm>
        </p:spPr>
        <p:txBody>
          <a:bodyPr>
            <a:normAutofit fontScale="90000"/>
          </a:bodyPr>
          <a:lstStyle/>
          <a:p>
            <a:r>
              <a:rPr lang="es-SV" dirty="0" smtClean="0">
                <a:latin typeface="Berlin Sans FB" panose="020E0602020502020306" pitchFamily="34" charset="0"/>
              </a:rPr>
              <a:t>Ficha de indicadores (ejemplo)</a:t>
            </a:r>
            <a:endParaRPr lang="es-SV" dirty="0">
              <a:latin typeface="Berlin Sans FB" panose="020E0602020502020306" pitchFamily="34" charset="0"/>
            </a:endParaRPr>
          </a:p>
        </p:txBody>
      </p:sp>
      <p:pic>
        <p:nvPicPr>
          <p:cNvPr id="8" name="Imagen 7"/>
          <p:cNvPicPr>
            <a:picLocks noChangeAspect="1"/>
          </p:cNvPicPr>
          <p:nvPr/>
        </p:nvPicPr>
        <p:blipFill>
          <a:blip r:embed="rId2"/>
          <a:stretch>
            <a:fillRect/>
          </a:stretch>
        </p:blipFill>
        <p:spPr>
          <a:xfrm>
            <a:off x="971600" y="993351"/>
            <a:ext cx="7416824" cy="5376516"/>
          </a:xfrm>
          <a:prstGeom prst="rect">
            <a:avLst/>
          </a:prstGeom>
        </p:spPr>
      </p:pic>
    </p:spTree>
    <p:extLst>
      <p:ext uri="{BB962C8B-B14F-4D97-AF65-F5344CB8AC3E}">
        <p14:creationId xmlns:p14="http://schemas.microsoft.com/office/powerpoint/2010/main" val="549490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11182"/>
          </a:xfrm>
        </p:spPr>
        <p:txBody>
          <a:bodyPr>
            <a:normAutofit fontScale="90000"/>
          </a:bodyPr>
          <a:lstStyle/>
          <a:p>
            <a:r>
              <a:rPr lang="es-SV" sz="3200" dirty="0" smtClean="0">
                <a:latin typeface="Berlin Sans FB" panose="020E0602020502020306" pitchFamily="34" charset="0"/>
              </a:rPr>
              <a:t>PLAN DE TRABAJO </a:t>
            </a:r>
            <a:br>
              <a:rPr lang="es-SV" sz="3200" dirty="0" smtClean="0">
                <a:latin typeface="Berlin Sans FB" panose="020E0602020502020306" pitchFamily="34" charset="0"/>
              </a:rPr>
            </a:br>
            <a:r>
              <a:rPr lang="es-SV" sz="3200" dirty="0" smtClean="0">
                <a:latin typeface="Berlin Sans FB" panose="020E0602020502020306" pitchFamily="34" charset="0"/>
              </a:rPr>
              <a:t>2019 – 2022</a:t>
            </a:r>
            <a:endParaRPr lang="es-SV" sz="3200" dirty="0">
              <a:latin typeface="Berlin Sans FB" panose="020E0602020502020306"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53567092"/>
              </p:ext>
            </p:extLst>
          </p:nvPr>
        </p:nvGraphicFramePr>
        <p:xfrm>
          <a:off x="427852" y="692696"/>
          <a:ext cx="8229600" cy="529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203848" y="5698377"/>
            <a:ext cx="846868" cy="707886"/>
          </a:xfrm>
          <a:prstGeom prst="rect">
            <a:avLst/>
          </a:prstGeom>
          <a:noFill/>
        </p:spPr>
        <p:txBody>
          <a:bodyPr wrap="square" rtlCol="0">
            <a:spAutoFit/>
          </a:bodyPr>
          <a:lstStyle/>
          <a:p>
            <a:r>
              <a:rPr lang="es-SV" sz="2000" dirty="0" smtClean="0">
                <a:solidFill>
                  <a:schemeClr val="accent1">
                    <a:lumMod val="75000"/>
                  </a:schemeClr>
                </a:solidFill>
                <a:latin typeface="Berlin Sans FB" panose="020E0602020502020306" pitchFamily="34" charset="0"/>
              </a:rPr>
              <a:t>Brasil</a:t>
            </a:r>
          </a:p>
          <a:p>
            <a:r>
              <a:rPr lang="es-SV" sz="2000" dirty="0" smtClean="0">
                <a:solidFill>
                  <a:schemeClr val="accent1">
                    <a:lumMod val="75000"/>
                  </a:schemeClr>
                </a:solidFill>
                <a:latin typeface="Berlin Sans FB" panose="020E0602020502020306" pitchFamily="34" charset="0"/>
              </a:rPr>
              <a:t>UCDB</a:t>
            </a:r>
            <a:endParaRPr lang="es-SV" sz="2000" dirty="0">
              <a:solidFill>
                <a:schemeClr val="accent1">
                  <a:lumMod val="75000"/>
                </a:schemeClr>
              </a:solidFill>
              <a:latin typeface="Berlin Sans FB" panose="020E0602020502020306" pitchFamily="34" charset="0"/>
            </a:endParaRPr>
          </a:p>
        </p:txBody>
      </p:sp>
      <p:sp>
        <p:nvSpPr>
          <p:cNvPr id="6" name="CuadroTexto 5"/>
          <p:cNvSpPr txBox="1"/>
          <p:nvPr/>
        </p:nvSpPr>
        <p:spPr>
          <a:xfrm>
            <a:off x="4542652" y="4869160"/>
            <a:ext cx="2717411" cy="1323439"/>
          </a:xfrm>
          <a:prstGeom prst="rect">
            <a:avLst/>
          </a:prstGeom>
          <a:noFill/>
        </p:spPr>
        <p:txBody>
          <a:bodyPr wrap="none" rtlCol="0">
            <a:spAutoFit/>
          </a:bodyPr>
          <a:lstStyle/>
          <a:p>
            <a:pPr algn="ctr"/>
            <a:r>
              <a:rPr lang="es-SV" sz="2000" dirty="0" smtClean="0">
                <a:solidFill>
                  <a:schemeClr val="accent1">
                    <a:lumMod val="75000"/>
                  </a:schemeClr>
                </a:solidFill>
                <a:latin typeface="Berlin Sans FB" panose="020E0602020502020306" pitchFamily="34" charset="0"/>
              </a:rPr>
              <a:t>Guatemala-El Salvador</a:t>
            </a:r>
          </a:p>
          <a:p>
            <a:pPr algn="ctr"/>
            <a:r>
              <a:rPr lang="es-SV" sz="2000" dirty="0" smtClean="0">
                <a:solidFill>
                  <a:schemeClr val="accent1">
                    <a:lumMod val="75000"/>
                  </a:schemeClr>
                </a:solidFill>
                <a:latin typeface="Berlin Sans FB" panose="020E0602020502020306" pitchFamily="34" charset="0"/>
              </a:rPr>
              <a:t>UMES – UDB</a:t>
            </a:r>
          </a:p>
          <a:p>
            <a:pPr algn="ctr"/>
            <a:r>
              <a:rPr lang="es-SV" sz="2000" dirty="0" err="1" smtClean="0">
                <a:solidFill>
                  <a:schemeClr val="accent1">
                    <a:lumMod val="75000"/>
                  </a:schemeClr>
                </a:solidFill>
                <a:latin typeface="Berlin Sans FB" panose="020E0602020502020306" pitchFamily="34" charset="0"/>
              </a:rPr>
              <a:t>Fac</a:t>
            </a:r>
            <a:r>
              <a:rPr lang="es-SV" sz="2000" dirty="0" smtClean="0">
                <a:solidFill>
                  <a:schemeClr val="accent1">
                    <a:lumMod val="75000"/>
                  </a:schemeClr>
                </a:solidFill>
                <a:latin typeface="Berlin Sans FB" panose="020E0602020502020306" pitchFamily="34" charset="0"/>
              </a:rPr>
              <a:t>. de Enología</a:t>
            </a:r>
          </a:p>
          <a:p>
            <a:pPr algn="ctr"/>
            <a:r>
              <a:rPr lang="es-SV" sz="2000" smtClean="0">
                <a:solidFill>
                  <a:schemeClr val="accent1">
                    <a:lumMod val="75000"/>
                  </a:schemeClr>
                </a:solidFill>
                <a:latin typeface="Berlin Sans FB" panose="020E0602020502020306" pitchFamily="34" charset="0"/>
              </a:rPr>
              <a:t>Argentina</a:t>
            </a:r>
            <a:endParaRPr lang="es-SV" sz="2000" dirty="0" smtClean="0">
              <a:solidFill>
                <a:schemeClr val="accent1">
                  <a:lumMod val="75000"/>
                </a:schemeClr>
              </a:solidFill>
              <a:latin typeface="Berlin Sans FB" panose="020E0602020502020306" pitchFamily="34" charset="0"/>
            </a:endParaRPr>
          </a:p>
        </p:txBody>
      </p:sp>
      <p:sp>
        <p:nvSpPr>
          <p:cNvPr id="7" name="CuadroTexto 6"/>
          <p:cNvSpPr txBox="1"/>
          <p:nvPr/>
        </p:nvSpPr>
        <p:spPr>
          <a:xfrm>
            <a:off x="7490408" y="2777307"/>
            <a:ext cx="970024" cy="1323439"/>
          </a:xfrm>
          <a:prstGeom prst="rect">
            <a:avLst/>
          </a:prstGeom>
          <a:noFill/>
        </p:spPr>
        <p:txBody>
          <a:bodyPr wrap="square" rtlCol="0">
            <a:spAutoFit/>
          </a:bodyPr>
          <a:lstStyle/>
          <a:p>
            <a:pPr algn="ctr"/>
            <a:r>
              <a:rPr lang="es-SV" sz="2000" dirty="0" smtClean="0">
                <a:solidFill>
                  <a:schemeClr val="accent1">
                    <a:lumMod val="75000"/>
                  </a:schemeClr>
                </a:solidFill>
                <a:latin typeface="Berlin Sans FB" panose="020E0602020502020306" pitchFamily="34" charset="0"/>
              </a:rPr>
              <a:t>Bolivia</a:t>
            </a:r>
          </a:p>
          <a:p>
            <a:pPr algn="ctr"/>
            <a:r>
              <a:rPr lang="es-SV" sz="2000" dirty="0" smtClean="0">
                <a:solidFill>
                  <a:schemeClr val="accent1">
                    <a:lumMod val="75000"/>
                  </a:schemeClr>
                </a:solidFill>
                <a:latin typeface="Berlin Sans FB" panose="020E0602020502020306" pitchFamily="34" charset="0"/>
              </a:rPr>
              <a:t>USB</a:t>
            </a:r>
          </a:p>
          <a:p>
            <a:pPr algn="ctr"/>
            <a:endParaRPr lang="es-SV" sz="2000" dirty="0" smtClean="0">
              <a:solidFill>
                <a:schemeClr val="accent1">
                  <a:lumMod val="75000"/>
                </a:schemeClr>
              </a:solidFill>
              <a:latin typeface="Berlin Sans FB" panose="020E0602020502020306" pitchFamily="34" charset="0"/>
            </a:endParaRPr>
          </a:p>
          <a:p>
            <a:pPr algn="ctr"/>
            <a:endParaRPr lang="es-SV" sz="2000" dirty="0">
              <a:solidFill>
                <a:schemeClr val="accent1">
                  <a:lumMod val="75000"/>
                </a:schemeClr>
              </a:solidFill>
              <a:latin typeface="Berlin Sans FB" panose="020E0602020502020306" pitchFamily="34" charset="0"/>
            </a:endParaRPr>
          </a:p>
        </p:txBody>
      </p:sp>
      <p:sp>
        <p:nvSpPr>
          <p:cNvPr id="20" name="CuadroTexto 19"/>
          <p:cNvSpPr txBox="1"/>
          <p:nvPr/>
        </p:nvSpPr>
        <p:spPr>
          <a:xfrm>
            <a:off x="690828" y="2445597"/>
            <a:ext cx="1365184" cy="769441"/>
          </a:xfrm>
          <a:prstGeom prst="rect">
            <a:avLst/>
          </a:prstGeom>
          <a:noFill/>
        </p:spPr>
        <p:txBody>
          <a:bodyPr wrap="square" rtlCol="0">
            <a:spAutoFit/>
          </a:bodyPr>
          <a:lstStyle/>
          <a:p>
            <a:r>
              <a:rPr lang="es-SV" sz="4400" dirty="0" smtClean="0">
                <a:solidFill>
                  <a:srgbClr val="FF0000"/>
                </a:solidFill>
                <a:effectLst>
                  <a:outerShdw blurRad="38100" dist="38100" dir="2700000" algn="tl">
                    <a:srgbClr val="000000">
                      <a:alpha val="43137"/>
                    </a:srgbClr>
                  </a:outerShdw>
                </a:effectLst>
                <a:latin typeface="Berlin Sans FB" panose="020E0602020502020306" pitchFamily="34" charset="0"/>
              </a:rPr>
              <a:t>2019</a:t>
            </a:r>
            <a:endParaRPr lang="es-SV" sz="4400" dirty="0">
              <a:solidFill>
                <a:srgbClr val="FF0000"/>
              </a:solidFill>
              <a:effectLst>
                <a:outerShdw blurRad="38100" dist="38100" dir="2700000" algn="tl">
                  <a:srgbClr val="000000">
                    <a:alpha val="43137"/>
                  </a:srgbClr>
                </a:outerShdw>
              </a:effectLst>
              <a:latin typeface="Berlin Sans FB" panose="020E0602020502020306" pitchFamily="34" charset="0"/>
            </a:endParaRPr>
          </a:p>
        </p:txBody>
      </p:sp>
      <p:sp>
        <p:nvSpPr>
          <p:cNvPr id="21" name="CuadroTexto 20"/>
          <p:cNvSpPr txBox="1"/>
          <p:nvPr/>
        </p:nvSpPr>
        <p:spPr>
          <a:xfrm>
            <a:off x="4876808" y="1308281"/>
            <a:ext cx="1365184" cy="769441"/>
          </a:xfrm>
          <a:prstGeom prst="rect">
            <a:avLst/>
          </a:prstGeom>
          <a:noFill/>
        </p:spPr>
        <p:txBody>
          <a:bodyPr wrap="square" rtlCol="0">
            <a:spAutoFit/>
          </a:bodyPr>
          <a:lstStyle/>
          <a:p>
            <a:r>
              <a:rPr lang="es-SV" sz="4400" dirty="0" smtClean="0">
                <a:solidFill>
                  <a:srgbClr val="FF0000"/>
                </a:solidFill>
                <a:effectLst>
                  <a:outerShdw blurRad="38100" dist="38100" dir="2700000" algn="tl">
                    <a:srgbClr val="000000">
                      <a:alpha val="43137"/>
                    </a:srgbClr>
                  </a:outerShdw>
                </a:effectLst>
                <a:latin typeface="Berlin Sans FB" panose="020E0602020502020306" pitchFamily="34" charset="0"/>
              </a:rPr>
              <a:t>2021</a:t>
            </a:r>
            <a:endParaRPr lang="es-SV" sz="4400" dirty="0">
              <a:solidFill>
                <a:srgbClr val="FF0000"/>
              </a:solidFill>
              <a:effectLst>
                <a:outerShdw blurRad="38100" dist="38100" dir="2700000" algn="tl">
                  <a:srgbClr val="000000">
                    <a:alpha val="43137"/>
                  </a:srgbClr>
                </a:outerShdw>
              </a:effectLst>
              <a:latin typeface="Berlin Sans FB" panose="020E0602020502020306" pitchFamily="34" charset="0"/>
            </a:endParaRPr>
          </a:p>
        </p:txBody>
      </p:sp>
      <p:sp>
        <p:nvSpPr>
          <p:cNvPr id="22" name="CuadroTexto 21"/>
          <p:cNvSpPr txBox="1"/>
          <p:nvPr/>
        </p:nvSpPr>
        <p:spPr>
          <a:xfrm>
            <a:off x="2699792" y="1844824"/>
            <a:ext cx="1509200" cy="769441"/>
          </a:xfrm>
          <a:prstGeom prst="rect">
            <a:avLst/>
          </a:prstGeom>
          <a:noFill/>
        </p:spPr>
        <p:txBody>
          <a:bodyPr wrap="square" rtlCol="0">
            <a:spAutoFit/>
          </a:bodyPr>
          <a:lstStyle/>
          <a:p>
            <a:r>
              <a:rPr lang="es-SV" sz="4400" dirty="0" smtClean="0">
                <a:solidFill>
                  <a:srgbClr val="FF0000"/>
                </a:solidFill>
                <a:effectLst>
                  <a:outerShdw blurRad="38100" dist="38100" dir="2700000" algn="tl">
                    <a:srgbClr val="000000">
                      <a:alpha val="43137"/>
                    </a:srgbClr>
                  </a:outerShdw>
                </a:effectLst>
                <a:latin typeface="Berlin Sans FB" panose="020E0602020502020306" pitchFamily="34" charset="0"/>
              </a:rPr>
              <a:t>2020</a:t>
            </a:r>
            <a:endParaRPr lang="es-SV" sz="4400" dirty="0">
              <a:solidFill>
                <a:srgbClr val="FF0000"/>
              </a:solidFill>
              <a:effectLst>
                <a:outerShdw blurRad="38100" dist="38100" dir="2700000" algn="tl">
                  <a:srgbClr val="000000">
                    <a:alpha val="43137"/>
                  </a:srgbClr>
                </a:outerShdw>
              </a:effectLst>
              <a:latin typeface="Berlin Sans FB" panose="020E0602020502020306" pitchFamily="34" charset="0"/>
            </a:endParaRPr>
          </a:p>
        </p:txBody>
      </p:sp>
      <p:sp>
        <p:nvSpPr>
          <p:cNvPr id="23" name="CuadroTexto 22"/>
          <p:cNvSpPr txBox="1"/>
          <p:nvPr/>
        </p:nvSpPr>
        <p:spPr>
          <a:xfrm>
            <a:off x="6996597" y="787946"/>
            <a:ext cx="1365184" cy="769441"/>
          </a:xfrm>
          <a:prstGeom prst="rect">
            <a:avLst/>
          </a:prstGeom>
          <a:noFill/>
        </p:spPr>
        <p:txBody>
          <a:bodyPr wrap="square" rtlCol="0">
            <a:spAutoFit/>
          </a:bodyPr>
          <a:lstStyle/>
          <a:p>
            <a:r>
              <a:rPr lang="es-SV" sz="4400" dirty="0" smtClean="0">
                <a:solidFill>
                  <a:srgbClr val="FF0000"/>
                </a:solidFill>
                <a:effectLst>
                  <a:outerShdw blurRad="38100" dist="38100" dir="2700000" algn="tl">
                    <a:srgbClr val="000000">
                      <a:alpha val="43137"/>
                    </a:srgbClr>
                  </a:outerShdw>
                </a:effectLst>
                <a:latin typeface="Berlin Sans FB" panose="020E0602020502020306" pitchFamily="34" charset="0"/>
              </a:rPr>
              <a:t>2022</a:t>
            </a:r>
            <a:endParaRPr lang="es-SV" sz="4400" dirty="0">
              <a:solidFill>
                <a:srgbClr val="FF0000"/>
              </a:solidFill>
              <a:effectLst>
                <a:outerShdw blurRad="38100" dist="38100" dir="2700000" algn="tl">
                  <a:srgbClr val="000000">
                    <a:alpha val="43137"/>
                  </a:srgbClr>
                </a:outerShdw>
              </a:effectLst>
              <a:latin typeface="Berlin Sans FB" panose="020E0602020502020306" pitchFamily="34" charset="0"/>
            </a:endParaRPr>
          </a:p>
        </p:txBody>
      </p:sp>
    </p:spTree>
    <p:extLst>
      <p:ext uri="{BB962C8B-B14F-4D97-AF65-F5344CB8AC3E}">
        <p14:creationId xmlns:p14="http://schemas.microsoft.com/office/powerpoint/2010/main" val="29776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1547664" y="260648"/>
            <a:ext cx="8497440" cy="1008112"/>
          </a:xfrm>
          <a:prstGeom prst="rect">
            <a:avLst/>
          </a:prstGeom>
          <a:noFill/>
          <a:ln w="9360">
            <a:noFill/>
          </a:ln>
        </p:spPr>
        <p:txBody>
          <a:bodyPr/>
          <a:lstStyle/>
          <a:p>
            <a:pPr algn="ctr">
              <a:lnSpc>
                <a:spcPct val="50000"/>
              </a:lnSpc>
              <a:spcBef>
                <a:spcPts val="1199"/>
              </a:spcBef>
            </a:pPr>
            <a:r>
              <a:rPr lang="es-ES" sz="6000" b="1" strike="noStrike" spc="-1" dirty="0">
                <a:solidFill>
                  <a:schemeClr val="tx2">
                    <a:lumMod val="60000"/>
                    <a:lumOff val="40000"/>
                  </a:schemeClr>
                </a:solidFill>
                <a:latin typeface="Bradley Hand ITC"/>
                <a:ea typeface="Arial"/>
              </a:rPr>
              <a:t>Muchas </a:t>
            </a:r>
            <a:r>
              <a:rPr lang="es-ES" sz="6000" b="1" strike="noStrike" spc="-1" dirty="0" smtClean="0">
                <a:solidFill>
                  <a:schemeClr val="tx2">
                    <a:lumMod val="60000"/>
                    <a:lumOff val="40000"/>
                  </a:schemeClr>
                </a:solidFill>
                <a:latin typeface="Bradley Hand ITC"/>
                <a:ea typeface="Arial"/>
              </a:rPr>
              <a:t>gracias </a:t>
            </a:r>
            <a:endParaRPr lang="es-ES" sz="6000" b="0" strike="noStrike" spc="-1" dirty="0">
              <a:solidFill>
                <a:schemeClr val="tx2">
                  <a:lumMod val="60000"/>
                  <a:lumOff val="40000"/>
                </a:schemeClr>
              </a:solidFill>
              <a:latin typeface="Calibri"/>
            </a:endParaRPr>
          </a:p>
          <a:p>
            <a:pPr algn="ctr">
              <a:lnSpc>
                <a:spcPct val="50000"/>
              </a:lnSpc>
              <a:spcBef>
                <a:spcPts val="1199"/>
              </a:spcBef>
            </a:pPr>
            <a:r>
              <a:rPr lang="es-ES" sz="6000" b="1" strike="noStrike" spc="-1" dirty="0">
                <a:solidFill>
                  <a:schemeClr val="tx2">
                    <a:lumMod val="60000"/>
                    <a:lumOff val="40000"/>
                  </a:schemeClr>
                </a:solidFill>
                <a:latin typeface="Bradley Hand ITC"/>
                <a:ea typeface="Arial"/>
              </a:rPr>
              <a:t>por su atención</a:t>
            </a:r>
            <a:endParaRPr lang="es-ES" sz="6000" b="0" strike="noStrike" spc="-1" dirty="0">
              <a:solidFill>
                <a:schemeClr val="tx2">
                  <a:lumMod val="60000"/>
                  <a:lumOff val="40000"/>
                </a:schemeClr>
              </a:solidFill>
              <a:latin typeface="Calibri"/>
            </a:endParaRPr>
          </a:p>
          <a:p>
            <a:pPr algn="ctr">
              <a:lnSpc>
                <a:spcPct val="50000"/>
              </a:lnSpc>
              <a:spcBef>
                <a:spcPts val="400"/>
              </a:spcBef>
            </a:pPr>
            <a:endParaRPr lang="es-ES" sz="2000" b="1" spc="-1" dirty="0">
              <a:solidFill>
                <a:schemeClr val="tx2">
                  <a:lumMod val="60000"/>
                  <a:lumOff val="40000"/>
                </a:schemeClr>
              </a:solidFill>
              <a:latin typeface="Bradley Hand ITC"/>
              <a:ea typeface="Arial"/>
            </a:endParaRPr>
          </a:p>
          <a:p>
            <a:pPr algn="ctr">
              <a:lnSpc>
                <a:spcPct val="50000"/>
              </a:lnSpc>
              <a:spcBef>
                <a:spcPts val="400"/>
              </a:spcBef>
            </a:pPr>
            <a:endParaRPr lang="es-ES" sz="2000" b="1" strike="noStrike" spc="-1" dirty="0" smtClean="0">
              <a:solidFill>
                <a:schemeClr val="tx2">
                  <a:lumMod val="60000"/>
                  <a:lumOff val="40000"/>
                </a:schemeClr>
              </a:solidFill>
              <a:latin typeface="Bradley Hand ITC"/>
              <a:ea typeface="Arial"/>
            </a:endParaRPr>
          </a:p>
          <a:p>
            <a:pPr algn="ctr">
              <a:lnSpc>
                <a:spcPct val="50000"/>
              </a:lnSpc>
              <a:spcBef>
                <a:spcPts val="400"/>
              </a:spcBef>
            </a:pPr>
            <a:endParaRPr lang="es-ES" sz="2000" b="1" spc="-1" dirty="0">
              <a:solidFill>
                <a:schemeClr val="tx2">
                  <a:lumMod val="60000"/>
                  <a:lumOff val="40000"/>
                </a:schemeClr>
              </a:solidFill>
              <a:latin typeface="Bradley Hand ITC"/>
              <a:ea typeface="Arial"/>
            </a:endParaRPr>
          </a:p>
          <a:p>
            <a:pPr algn="ctr">
              <a:lnSpc>
                <a:spcPct val="50000"/>
              </a:lnSpc>
              <a:spcBef>
                <a:spcPts val="400"/>
              </a:spcBef>
            </a:pPr>
            <a:endParaRPr lang="es-ES" sz="2000" b="0" strike="noStrike" spc="-1" dirty="0">
              <a:solidFill>
                <a:schemeClr val="tx2">
                  <a:lumMod val="60000"/>
                  <a:lumOff val="40000"/>
                </a:schemeClr>
              </a:solidFill>
              <a:latin typeface="Calibri"/>
            </a:endParaRPr>
          </a:p>
          <a:p>
            <a:pPr algn="ctr">
              <a:lnSpc>
                <a:spcPct val="50000"/>
              </a:lnSpc>
              <a:spcBef>
                <a:spcPts val="400"/>
              </a:spcBef>
            </a:pPr>
            <a:r>
              <a:rPr lang="es-ES" sz="2000" b="1" strike="noStrike" spc="-1" dirty="0">
                <a:solidFill>
                  <a:schemeClr val="tx2">
                    <a:lumMod val="60000"/>
                    <a:lumOff val="40000"/>
                  </a:schemeClr>
                </a:solidFill>
                <a:latin typeface="Bradley Hand ITC"/>
                <a:ea typeface="Arial"/>
              </a:rPr>
              <a:t> </a:t>
            </a:r>
            <a:endParaRPr lang="es-ES" sz="2000" b="0" strike="noStrike" spc="-1" dirty="0">
              <a:solidFill>
                <a:schemeClr val="tx2">
                  <a:lumMod val="60000"/>
                  <a:lumOff val="40000"/>
                </a:schemeClr>
              </a:solidFill>
              <a:latin typeface="Calibri"/>
            </a:endParaRPr>
          </a:p>
          <a:p>
            <a:pPr algn="ctr">
              <a:lnSpc>
                <a:spcPct val="50000"/>
              </a:lnSpc>
              <a:spcBef>
                <a:spcPts val="1199"/>
              </a:spcBef>
            </a:pPr>
            <a:endParaRPr lang="es-ES" sz="2000" b="0" strike="noStrike" spc="-1" dirty="0">
              <a:solidFill>
                <a:schemeClr val="tx2">
                  <a:lumMod val="60000"/>
                  <a:lumOff val="40000"/>
                </a:schemeClr>
              </a:solidFill>
              <a:latin typeface="Calibri"/>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520945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27584" y="404664"/>
            <a:ext cx="7416824" cy="5976664"/>
          </a:xfrm>
          <a:prstGeom prst="rect">
            <a:avLst/>
          </a:prstGeom>
        </p:spPr>
      </p:pic>
    </p:spTree>
    <p:extLst>
      <p:ext uri="{BB962C8B-B14F-4D97-AF65-F5344CB8AC3E}">
        <p14:creationId xmlns:p14="http://schemas.microsoft.com/office/powerpoint/2010/main" val="923603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77720" y="188640"/>
            <a:ext cx="8229240" cy="863640"/>
          </a:xfrm>
          <a:prstGeom prst="rect">
            <a:avLst/>
          </a:prstGeom>
          <a:noFill/>
          <a:ln w="9360">
            <a:noFill/>
          </a:ln>
        </p:spPr>
        <p:txBody>
          <a:bodyPr anchor="ctr"/>
          <a:lstStyle/>
          <a:p>
            <a:pPr algn="ctr">
              <a:lnSpc>
                <a:spcPct val="100000"/>
              </a:lnSpc>
            </a:pPr>
            <a:r>
              <a:rPr lang="es-ES" sz="2800" b="0" strike="noStrike" spc="-1">
                <a:solidFill>
                  <a:srgbClr val="17375E"/>
                </a:solidFill>
                <a:latin typeface="Berlin Sans FB" panose="020E0602020502020306" pitchFamily="34" charset="0"/>
                <a:ea typeface="ＭＳ Ｐゴシック"/>
              </a:rPr>
              <a:t>ÁMBITO 3. CALIDAD DE LA FORMACIÓN </a:t>
            </a:r>
            <a:r>
              <a:rPr>
                <a:latin typeface="Berlin Sans FB" panose="020E0602020502020306" pitchFamily="34" charset="0"/>
              </a:rPr>
              <a:t/>
            </a:r>
            <a:br>
              <a:rPr>
                <a:latin typeface="Berlin Sans FB" panose="020E0602020502020306" pitchFamily="34" charset="0"/>
              </a:rPr>
            </a:br>
            <a:r>
              <a:rPr lang="es-ES" sz="2800" b="0" strike="noStrike" spc="-1">
                <a:solidFill>
                  <a:srgbClr val="17375E"/>
                </a:solidFill>
                <a:latin typeface="Berlin Sans FB" panose="020E0602020502020306" pitchFamily="34" charset="0"/>
                <a:ea typeface="ＭＳ Ｐゴシック"/>
              </a:rPr>
              <a:t>DE LOS ESTUDIANTES</a:t>
            </a:r>
            <a:endParaRPr lang="es-ES" sz="2800" b="0" strike="noStrike" spc="-1">
              <a:solidFill>
                <a:srgbClr val="000000"/>
              </a:solidFill>
              <a:latin typeface="Berlin Sans FB" panose="020E0602020502020306" pitchFamily="34" charset="0"/>
            </a:endParaRPr>
          </a:p>
        </p:txBody>
      </p:sp>
      <p:sp>
        <p:nvSpPr>
          <p:cNvPr id="98" name="TextShape 2"/>
          <p:cNvSpPr txBox="1"/>
          <p:nvPr/>
        </p:nvSpPr>
        <p:spPr>
          <a:xfrm>
            <a:off x="457200" y="1268640"/>
            <a:ext cx="8229240" cy="5328360"/>
          </a:xfrm>
          <a:prstGeom prst="rect">
            <a:avLst/>
          </a:prstGeom>
          <a:noFill/>
          <a:ln w="9360">
            <a:noFill/>
          </a:ln>
        </p:spPr>
        <p:txBody>
          <a:bodyPr/>
          <a:lstStyle/>
          <a:p>
            <a:pPr>
              <a:lnSpc>
                <a:spcPct val="100000"/>
              </a:lnSpc>
              <a:spcBef>
                <a:spcPts val="479"/>
              </a:spcBef>
            </a:pPr>
            <a:r>
              <a:rPr lang="es-ES" sz="2400" b="0" strike="noStrike" spc="-1" dirty="0">
                <a:solidFill>
                  <a:srgbClr val="000000"/>
                </a:solidFill>
                <a:latin typeface="Berlin Sans FB"/>
                <a:ea typeface="ＭＳ Ｐゴシック"/>
              </a:rPr>
              <a:t>Objetivo General del Ámbito 3.</a:t>
            </a:r>
            <a:endParaRPr lang="es-ES" sz="2400" b="0" strike="noStrike" spc="-1" dirty="0">
              <a:solidFill>
                <a:srgbClr val="000000"/>
              </a:solidFill>
              <a:latin typeface="Calibri"/>
            </a:endParaRPr>
          </a:p>
          <a:p>
            <a:pPr algn="just">
              <a:lnSpc>
                <a:spcPct val="100000"/>
              </a:lnSpc>
              <a:spcBef>
                <a:spcPts val="479"/>
              </a:spcBef>
            </a:pPr>
            <a:r>
              <a:rPr lang="es-ES" sz="2400" b="0" i="1" strike="noStrike" spc="-1" dirty="0">
                <a:solidFill>
                  <a:srgbClr val="000000"/>
                </a:solidFill>
                <a:latin typeface="Berlin Sans FB"/>
                <a:ea typeface="ＭＳ Ｐゴシック"/>
              </a:rPr>
              <a:t>“Asegurar la calidad y pertinencia de la formación de los estudiantes guiada por los principios del Sistema Preventivo de Don Bosco, para garantizar su crecimiento personal, profesional, en ejercicio de la ciudadanía”.</a:t>
            </a:r>
            <a:endParaRPr lang="es-ES" sz="2400" b="0" strike="noStrike" spc="-1" dirty="0">
              <a:solidFill>
                <a:srgbClr val="000000"/>
              </a:solidFill>
              <a:latin typeface="Calibri"/>
            </a:endParaRPr>
          </a:p>
          <a:p>
            <a:pPr algn="just">
              <a:lnSpc>
                <a:spcPct val="100000"/>
              </a:lnSpc>
              <a:spcBef>
                <a:spcPts val="479"/>
              </a:spcBef>
            </a:pPr>
            <a:endParaRPr lang="es-ES" sz="2400" b="0" strike="noStrike" spc="-1" dirty="0">
              <a:solidFill>
                <a:srgbClr val="000000"/>
              </a:solidFill>
              <a:latin typeface="Calibri"/>
            </a:endParaRPr>
          </a:p>
          <a:p>
            <a:pPr algn="just">
              <a:lnSpc>
                <a:spcPct val="100000"/>
              </a:lnSpc>
              <a:spcBef>
                <a:spcPts val="479"/>
              </a:spcBef>
            </a:pPr>
            <a:r>
              <a:rPr lang="es-ES" sz="2400" b="0" strike="noStrike" spc="-1" dirty="0">
                <a:solidFill>
                  <a:srgbClr val="000000"/>
                </a:solidFill>
                <a:latin typeface="Berlin Sans FB"/>
                <a:ea typeface="ＭＳ Ｐゴシック"/>
              </a:rPr>
              <a:t>Plan de Trabajo </a:t>
            </a:r>
            <a:r>
              <a:rPr lang="es-ES" sz="2400" b="0" strike="noStrike" spc="-1" dirty="0" smtClean="0">
                <a:solidFill>
                  <a:srgbClr val="000000"/>
                </a:solidFill>
                <a:latin typeface="Berlin Sans FB"/>
                <a:ea typeface="ＭＳ Ｐゴシック"/>
              </a:rPr>
              <a:t>2017 </a:t>
            </a:r>
            <a:r>
              <a:rPr lang="es-ES" sz="2400" b="0" strike="noStrike" spc="-1" dirty="0">
                <a:solidFill>
                  <a:srgbClr val="000000"/>
                </a:solidFill>
                <a:latin typeface="Berlin Sans FB"/>
                <a:ea typeface="ＭＳ Ｐゴシック"/>
              </a:rPr>
              <a:t>– </a:t>
            </a:r>
            <a:r>
              <a:rPr lang="es-ES" sz="2400" b="0" strike="noStrike" spc="-1" dirty="0" smtClean="0">
                <a:solidFill>
                  <a:srgbClr val="000000"/>
                </a:solidFill>
                <a:latin typeface="Berlin Sans FB"/>
                <a:ea typeface="ＭＳ Ｐゴシック"/>
              </a:rPr>
              <a:t>2022  </a:t>
            </a:r>
            <a:endParaRPr lang="es-ES" sz="2400" b="0" strike="noStrike" spc="-1" dirty="0">
              <a:solidFill>
                <a:srgbClr val="000000"/>
              </a:solidFill>
              <a:latin typeface="Calibri"/>
            </a:endParaRPr>
          </a:p>
          <a:p>
            <a:pPr algn="just">
              <a:lnSpc>
                <a:spcPct val="100000"/>
              </a:lnSpc>
              <a:spcBef>
                <a:spcPts val="479"/>
              </a:spcBef>
            </a:pPr>
            <a:r>
              <a:rPr lang="es-ES" sz="2400" b="0" strike="noStrike" spc="-1" dirty="0">
                <a:solidFill>
                  <a:srgbClr val="000000"/>
                </a:solidFill>
                <a:latin typeface="Berlin Sans FB"/>
                <a:ea typeface="ＭＳ Ｐゴシック"/>
              </a:rPr>
              <a:t>Consta de </a:t>
            </a:r>
            <a:r>
              <a:rPr lang="es-ES" sz="2400" b="0" strike="noStrike" spc="-1" dirty="0" smtClean="0">
                <a:solidFill>
                  <a:srgbClr val="000000"/>
                </a:solidFill>
                <a:latin typeface="Berlin Sans FB"/>
                <a:ea typeface="ＭＳ Ｐゴシック"/>
              </a:rPr>
              <a:t>tres ejes temáticos:</a:t>
            </a:r>
            <a:endParaRPr lang="es-ES" sz="2400" b="0" strike="noStrike" spc="-1" dirty="0" smtClean="0">
              <a:solidFill>
                <a:srgbClr val="000000"/>
              </a:solidFill>
              <a:latin typeface="Calibri"/>
            </a:endParaRPr>
          </a:p>
          <a:p>
            <a:pPr marL="514440" indent="-514080" algn="just">
              <a:lnSpc>
                <a:spcPct val="100000"/>
              </a:lnSpc>
              <a:spcBef>
                <a:spcPts val="479"/>
              </a:spcBef>
              <a:buClr>
                <a:srgbClr val="000000"/>
              </a:buClr>
              <a:buFont typeface="Arial"/>
              <a:buAutoNum type="romanUcPeriod"/>
            </a:pPr>
            <a:r>
              <a:rPr lang="es-ES" sz="2400" b="0" strike="noStrike" spc="-1" dirty="0" smtClean="0">
                <a:solidFill>
                  <a:srgbClr val="000000"/>
                </a:solidFill>
                <a:latin typeface="Berlin Sans FB"/>
                <a:ea typeface="ＭＳ Ｐゴシック"/>
              </a:rPr>
              <a:t>Indicadores </a:t>
            </a:r>
            <a:r>
              <a:rPr lang="es-ES" sz="2400" b="0" strike="noStrike" spc="-1" dirty="0">
                <a:solidFill>
                  <a:srgbClr val="000000"/>
                </a:solidFill>
                <a:latin typeface="Berlin Sans FB"/>
                <a:ea typeface="ＭＳ Ｐゴシック"/>
              </a:rPr>
              <a:t>de </a:t>
            </a:r>
            <a:r>
              <a:rPr lang="es-ES" sz="2400" b="0" strike="noStrike" spc="-1" dirty="0" smtClean="0">
                <a:solidFill>
                  <a:srgbClr val="000000"/>
                </a:solidFill>
                <a:latin typeface="Berlin Sans FB"/>
                <a:ea typeface="ＭＳ Ｐゴシック"/>
              </a:rPr>
              <a:t>Calidad. </a:t>
            </a:r>
            <a:endParaRPr lang="es-ES" sz="2400" b="0" strike="noStrike" spc="-1" dirty="0">
              <a:solidFill>
                <a:srgbClr val="000000"/>
              </a:solidFill>
              <a:latin typeface="Calibri"/>
            </a:endParaRPr>
          </a:p>
          <a:p>
            <a:pPr marL="514440" indent="-514080" algn="just">
              <a:spcBef>
                <a:spcPts val="479"/>
              </a:spcBef>
              <a:buClr>
                <a:srgbClr val="000000"/>
              </a:buClr>
              <a:buFont typeface="Arial"/>
              <a:buAutoNum type="romanUcPeriod"/>
            </a:pPr>
            <a:r>
              <a:rPr lang="es-ES" sz="2400" spc="-1" dirty="0">
                <a:solidFill>
                  <a:srgbClr val="000000"/>
                </a:solidFill>
                <a:latin typeface="Berlin Sans FB"/>
                <a:ea typeface="ＭＳ Ｐゴシック"/>
              </a:rPr>
              <a:t>Modelo </a:t>
            </a:r>
            <a:r>
              <a:rPr lang="es-ES" sz="2400" spc="-1" dirty="0" smtClean="0">
                <a:solidFill>
                  <a:srgbClr val="000000"/>
                </a:solidFill>
                <a:latin typeface="Berlin Sans FB"/>
                <a:ea typeface="ＭＳ Ｐゴシック"/>
              </a:rPr>
              <a:t>Educativo/Formativo</a:t>
            </a:r>
            <a:r>
              <a:rPr lang="es-ES" sz="2400" spc="-1" dirty="0">
                <a:solidFill>
                  <a:srgbClr val="000000"/>
                </a:solidFill>
                <a:latin typeface="Berlin Sans FB"/>
                <a:ea typeface="ＭＳ Ｐゴシック"/>
              </a:rPr>
              <a:t> </a:t>
            </a:r>
            <a:r>
              <a:rPr lang="es-ES" sz="2400" spc="-1" dirty="0" smtClean="0">
                <a:solidFill>
                  <a:srgbClr val="000000"/>
                </a:solidFill>
                <a:latin typeface="Berlin Sans FB"/>
                <a:ea typeface="ＭＳ Ｐゴシック"/>
              </a:rPr>
              <a:t>y </a:t>
            </a:r>
            <a:r>
              <a:rPr lang="es-ES" sz="2400" b="0" strike="noStrike" spc="-1" dirty="0" smtClean="0">
                <a:solidFill>
                  <a:srgbClr val="000000"/>
                </a:solidFill>
                <a:latin typeface="Berlin Sans FB"/>
                <a:ea typeface="ＭＳ Ｐゴシック"/>
              </a:rPr>
              <a:t>Sistemas de Gestión de  Calidad.</a:t>
            </a:r>
          </a:p>
          <a:p>
            <a:pPr marL="514440" indent="-514080" algn="just">
              <a:lnSpc>
                <a:spcPct val="100000"/>
              </a:lnSpc>
              <a:spcBef>
                <a:spcPts val="479"/>
              </a:spcBef>
              <a:buClr>
                <a:srgbClr val="000000"/>
              </a:buClr>
              <a:buFont typeface="Arial"/>
              <a:buAutoNum type="romanUcPeriod"/>
            </a:pPr>
            <a:r>
              <a:rPr lang="es-ES" sz="2400" b="0" strike="noStrike" spc="-1" dirty="0" smtClean="0">
                <a:solidFill>
                  <a:srgbClr val="000000"/>
                </a:solidFill>
                <a:latin typeface="Berlin Sans FB"/>
                <a:ea typeface="ＭＳ Ｐゴシック"/>
              </a:rPr>
              <a:t>Acompañamiento Estudiantil. </a:t>
            </a:r>
            <a:endParaRPr lang="es-ES" sz="2400" b="0" strike="noStrike" spc="-1" dirty="0">
              <a:solidFill>
                <a:srgbClr val="000000"/>
              </a:solidFill>
              <a:latin typeface="Calibri"/>
            </a:endParaRPr>
          </a:p>
          <a:p>
            <a:pPr algn="just">
              <a:lnSpc>
                <a:spcPct val="100000"/>
              </a:lnSpc>
              <a:spcBef>
                <a:spcPts val="479"/>
              </a:spcBef>
            </a:pPr>
            <a:endParaRPr lang="es-ES" sz="2400" b="0" strike="noStrike" spc="-1" dirty="0">
              <a:solidFill>
                <a:srgbClr val="000000"/>
              </a:solidFill>
              <a:latin typeface="Calibri"/>
            </a:endParaRPr>
          </a:p>
          <a:p>
            <a:pPr>
              <a:lnSpc>
                <a:spcPct val="100000"/>
              </a:lnSpc>
              <a:spcBef>
                <a:spcPts val="479"/>
              </a:spcBef>
            </a:pPr>
            <a:endParaRPr lang="es-ES" sz="2400" b="0" strike="noStrike" spc="-1" dirty="0">
              <a:solidFill>
                <a:srgbClr val="000000"/>
              </a:solidFill>
              <a:latin typeface="Calibri"/>
            </a:endParaRPr>
          </a:p>
          <a:p>
            <a:pPr algn="just">
              <a:lnSpc>
                <a:spcPct val="100000"/>
              </a:lnSpc>
              <a:spcBef>
                <a:spcPts val="479"/>
              </a:spcBef>
            </a:pPr>
            <a:r>
              <a:rPr lang="es-ES" sz="2400" b="0" strike="noStrike" spc="-1" dirty="0">
                <a:solidFill>
                  <a:srgbClr val="000000"/>
                </a:solidFill>
                <a:latin typeface="Berlin Sans FB"/>
                <a:ea typeface="ＭＳ Ｐゴシック"/>
              </a:rPr>
              <a:t>”Construir los indicadores de calidad”</a:t>
            </a:r>
            <a:endParaRPr lang="es-ES" sz="2400" b="0" strike="noStrike" spc="-1" dirty="0">
              <a:solidFill>
                <a:srgbClr val="000000"/>
              </a:solidFill>
              <a:latin typeface="Calibri"/>
            </a:endParaRPr>
          </a:p>
          <a:p>
            <a:pPr algn="just">
              <a:lnSpc>
                <a:spcPct val="100000"/>
              </a:lnSpc>
              <a:spcBef>
                <a:spcPts val="479"/>
              </a:spcBef>
            </a:pPr>
            <a:endParaRPr lang="es-ES" sz="2400" b="0" strike="noStrike" spc="-1" dirty="0">
              <a:solidFill>
                <a:srgbClr val="000000"/>
              </a:solidFill>
              <a:latin typeface="Calibri"/>
            </a:endParaRPr>
          </a:p>
          <a:p>
            <a:pPr algn="just">
              <a:lnSpc>
                <a:spcPct val="100000"/>
              </a:lnSpc>
              <a:spcBef>
                <a:spcPts val="479"/>
              </a:spcBef>
            </a:pPr>
            <a:r>
              <a:rPr lang="es-ES" sz="2400" b="0" strike="noStrike" spc="-1" dirty="0">
                <a:solidFill>
                  <a:srgbClr val="000000"/>
                </a:solidFill>
                <a:latin typeface="Berlin Sans FB"/>
                <a:ea typeface="ＭＳ Ｐゴシック"/>
              </a:rPr>
              <a:t>Fases</a:t>
            </a:r>
            <a:endParaRPr lang="es-ES" sz="2400" b="0" strike="noStrike" spc="-1" dirty="0">
              <a:solidFill>
                <a:srgbClr val="000000"/>
              </a:solidFill>
              <a:latin typeface="Calibri"/>
            </a:endParaRPr>
          </a:p>
          <a:p>
            <a:pPr>
              <a:lnSpc>
                <a:spcPct val="100000"/>
              </a:lnSpc>
              <a:spcBef>
                <a:spcPts val="479"/>
              </a:spcBef>
            </a:pPr>
            <a:endParaRPr lang="es-ES" sz="2400" b="0" strike="noStrike" spc="-1" dirty="0">
              <a:solidFill>
                <a:srgbClr val="000000"/>
              </a:solidFill>
              <a:latin typeface="Calibri"/>
            </a:endParaRPr>
          </a:p>
          <a:p>
            <a:pPr algn="just">
              <a:lnSpc>
                <a:spcPct val="100000"/>
              </a:lnSpc>
              <a:spcBef>
                <a:spcPts val="479"/>
              </a:spcBef>
            </a:pPr>
            <a:endParaRPr lang="es-ES" sz="2400" b="0" strike="noStrike" spc="-1" dirty="0">
              <a:solidFill>
                <a:srgbClr val="000000"/>
              </a:solidFill>
              <a:latin typeface="Calibri"/>
            </a:endParaRPr>
          </a:p>
        </p:txBody>
      </p:sp>
    </p:spTree>
    <p:extLst>
      <p:ext uri="{BB962C8B-B14F-4D97-AF65-F5344CB8AC3E}">
        <p14:creationId xmlns:p14="http://schemas.microsoft.com/office/powerpoint/2010/main" val="276133901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8" name="17 Diagrama"/>
          <p:cNvGraphicFramePr/>
          <p:nvPr>
            <p:extLst>
              <p:ext uri="{D42A27DB-BD31-4B8C-83A1-F6EECF244321}">
                <p14:modId xmlns:p14="http://schemas.microsoft.com/office/powerpoint/2010/main" val="3742296235"/>
              </p:ext>
            </p:extLst>
          </p:nvPr>
        </p:nvGraphicFramePr>
        <p:xfrm>
          <a:off x="107504" y="1556792"/>
          <a:ext cx="8856983"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19 Título"/>
          <p:cNvSpPr>
            <a:spLocks noGrp="1"/>
          </p:cNvSpPr>
          <p:nvPr>
            <p:ph type="title"/>
          </p:nvPr>
        </p:nvSpPr>
        <p:spPr/>
        <p:txBody>
          <a:bodyPr/>
          <a:lstStyle/>
          <a:p>
            <a:pPr algn="l"/>
            <a:r>
              <a:rPr lang="es-SV" dirty="0" smtClean="0">
                <a:latin typeface="Berlin Sans FB" panose="020E0602020502020306" pitchFamily="34" charset="0"/>
              </a:rPr>
              <a:t>Antecedentes</a:t>
            </a:r>
            <a:endParaRPr lang="es-SV" dirty="0">
              <a:latin typeface="Berlin Sans FB" panose="020E0602020502020306" pitchFamily="34" charset="0"/>
            </a:endParaRPr>
          </a:p>
        </p:txBody>
      </p:sp>
    </p:spTree>
    <p:extLst>
      <p:ext uri="{BB962C8B-B14F-4D97-AF65-F5344CB8AC3E}">
        <p14:creationId xmlns:p14="http://schemas.microsoft.com/office/powerpoint/2010/main" val="414403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Diagrama"/>
          <p:cNvGraphicFramePr/>
          <p:nvPr>
            <p:extLst>
              <p:ext uri="{D42A27DB-BD31-4B8C-83A1-F6EECF244321}">
                <p14:modId xmlns:p14="http://schemas.microsoft.com/office/powerpoint/2010/main" val="1503615196"/>
              </p:ext>
            </p:extLst>
          </p:nvPr>
        </p:nvGraphicFramePr>
        <p:xfrm>
          <a:off x="143508" y="1556792"/>
          <a:ext cx="8856983"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19 Título"/>
          <p:cNvSpPr>
            <a:spLocks noGrp="1"/>
          </p:cNvSpPr>
          <p:nvPr>
            <p:ph type="title"/>
          </p:nvPr>
        </p:nvSpPr>
        <p:spPr/>
        <p:txBody>
          <a:bodyPr/>
          <a:lstStyle/>
          <a:p>
            <a:pPr algn="l"/>
            <a:r>
              <a:rPr lang="es-SV" dirty="0" smtClean="0">
                <a:latin typeface="Berlin Sans FB" panose="020E0602020502020306" pitchFamily="34" charset="0"/>
              </a:rPr>
              <a:t>Antecedentes</a:t>
            </a:r>
            <a:endParaRPr lang="es-SV" dirty="0">
              <a:latin typeface="Berlin Sans FB" panose="020E0602020502020306" pitchFamily="34" charset="0"/>
            </a:endParaRPr>
          </a:p>
        </p:txBody>
      </p:sp>
    </p:spTree>
    <p:extLst>
      <p:ext uri="{BB962C8B-B14F-4D97-AF65-F5344CB8AC3E}">
        <p14:creationId xmlns:p14="http://schemas.microsoft.com/office/powerpoint/2010/main" val="3809825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a:bodyPr>
          <a:lstStyle/>
          <a:p>
            <a:r>
              <a:rPr lang="es-SV" sz="3200" dirty="0" smtClean="0">
                <a:latin typeface="Berlin Sans FB" panose="020E0602020502020306" pitchFamily="34" charset="0"/>
              </a:rPr>
              <a:t>RESULTADOS ALCANZADOS</a:t>
            </a:r>
            <a:endParaRPr lang="es-SV" sz="3200" dirty="0">
              <a:latin typeface="Berlin Sans FB" panose="020E0602020502020306"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93642796"/>
              </p:ext>
            </p:extLst>
          </p:nvPr>
        </p:nvGraphicFramePr>
        <p:xfrm>
          <a:off x="457200" y="1125538"/>
          <a:ext cx="8229600" cy="5543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331640" y="3528117"/>
            <a:ext cx="1656184" cy="738664"/>
          </a:xfrm>
          <a:prstGeom prst="rect">
            <a:avLst/>
          </a:prstGeom>
          <a:noFill/>
        </p:spPr>
        <p:txBody>
          <a:bodyPr wrap="square" rtlCol="0">
            <a:spAutoFit/>
          </a:bodyPr>
          <a:lstStyle/>
          <a:p>
            <a:pPr algn="ctr"/>
            <a:r>
              <a:rPr lang="es-SV" sz="1400" dirty="0" smtClean="0">
                <a:solidFill>
                  <a:schemeClr val="accent1">
                    <a:lumMod val="75000"/>
                  </a:schemeClr>
                </a:solidFill>
                <a:latin typeface="Berlin Sans FB" panose="020E0602020502020306" pitchFamily="34" charset="0"/>
              </a:rPr>
              <a:t>Quito – Ecuador</a:t>
            </a:r>
          </a:p>
          <a:p>
            <a:pPr algn="ctr"/>
            <a:r>
              <a:rPr lang="es-SV" sz="1400" dirty="0" smtClean="0">
                <a:solidFill>
                  <a:schemeClr val="accent1">
                    <a:lumMod val="75000"/>
                  </a:schemeClr>
                </a:solidFill>
                <a:latin typeface="Berlin Sans FB" panose="020E0602020502020306" pitchFamily="34" charset="0"/>
              </a:rPr>
              <a:t>UPS  </a:t>
            </a:r>
          </a:p>
          <a:p>
            <a:pPr algn="ctr"/>
            <a:r>
              <a:rPr lang="es-SV" sz="1400" dirty="0" smtClean="0">
                <a:solidFill>
                  <a:schemeClr val="accent1">
                    <a:lumMod val="75000"/>
                  </a:schemeClr>
                </a:solidFill>
                <a:latin typeface="Berlin Sans FB" panose="020E0602020502020306" pitchFamily="34" charset="0"/>
              </a:rPr>
              <a:t>27 -31 agosto 2018</a:t>
            </a:r>
            <a:endParaRPr lang="es-SV" sz="1400" dirty="0">
              <a:solidFill>
                <a:schemeClr val="accent1">
                  <a:lumMod val="75000"/>
                </a:schemeClr>
              </a:solidFill>
              <a:latin typeface="Berlin Sans FB" panose="020E0602020502020306" pitchFamily="34" charset="0"/>
            </a:endParaRPr>
          </a:p>
        </p:txBody>
      </p:sp>
      <p:sp>
        <p:nvSpPr>
          <p:cNvPr id="6" name="CuadroTexto 5"/>
          <p:cNvSpPr txBox="1"/>
          <p:nvPr/>
        </p:nvSpPr>
        <p:spPr>
          <a:xfrm>
            <a:off x="2160613" y="1957314"/>
            <a:ext cx="1656184" cy="738664"/>
          </a:xfrm>
          <a:prstGeom prst="rect">
            <a:avLst/>
          </a:prstGeom>
          <a:noFill/>
        </p:spPr>
        <p:txBody>
          <a:bodyPr wrap="square" rtlCol="0">
            <a:spAutoFit/>
          </a:bodyPr>
          <a:lstStyle/>
          <a:p>
            <a:pPr algn="ctr"/>
            <a:r>
              <a:rPr lang="es-SV" sz="1400" dirty="0" smtClean="0">
                <a:solidFill>
                  <a:schemeClr val="accent1">
                    <a:lumMod val="75000"/>
                  </a:schemeClr>
                </a:solidFill>
                <a:latin typeface="Berlin Sans FB" panose="020E0602020502020306" pitchFamily="34" charset="0"/>
              </a:rPr>
              <a:t>Ciudad de México</a:t>
            </a:r>
          </a:p>
          <a:p>
            <a:pPr algn="ctr"/>
            <a:r>
              <a:rPr lang="es-SV" sz="1400" dirty="0" smtClean="0">
                <a:solidFill>
                  <a:schemeClr val="accent1">
                    <a:lumMod val="75000"/>
                  </a:schemeClr>
                </a:solidFill>
                <a:latin typeface="Berlin Sans FB" panose="020E0602020502020306" pitchFamily="34" charset="0"/>
              </a:rPr>
              <a:t>UNISAL </a:t>
            </a:r>
          </a:p>
          <a:p>
            <a:pPr algn="ctr"/>
            <a:r>
              <a:rPr lang="es-SV" sz="1400" dirty="0" smtClean="0">
                <a:solidFill>
                  <a:schemeClr val="accent1">
                    <a:lumMod val="75000"/>
                  </a:schemeClr>
                </a:solidFill>
                <a:latin typeface="Berlin Sans FB" panose="020E0602020502020306" pitchFamily="34" charset="0"/>
              </a:rPr>
              <a:t>3 -7 junio 2019</a:t>
            </a:r>
            <a:endParaRPr lang="es-SV" sz="1400" dirty="0">
              <a:solidFill>
                <a:schemeClr val="accent1">
                  <a:lumMod val="75000"/>
                </a:schemeClr>
              </a:solidFill>
              <a:latin typeface="Berlin Sans FB" panose="020E0602020502020306" pitchFamily="34" charset="0"/>
            </a:endParaRPr>
          </a:p>
        </p:txBody>
      </p:sp>
      <p:sp>
        <p:nvSpPr>
          <p:cNvPr id="7" name="CuadroTexto 6"/>
          <p:cNvSpPr txBox="1"/>
          <p:nvPr/>
        </p:nvSpPr>
        <p:spPr>
          <a:xfrm>
            <a:off x="6804248" y="5733256"/>
            <a:ext cx="1656184" cy="738664"/>
          </a:xfrm>
          <a:prstGeom prst="rect">
            <a:avLst/>
          </a:prstGeom>
          <a:noFill/>
        </p:spPr>
        <p:txBody>
          <a:bodyPr wrap="square" rtlCol="0">
            <a:spAutoFit/>
          </a:bodyPr>
          <a:lstStyle/>
          <a:p>
            <a:pPr algn="ctr"/>
            <a:r>
              <a:rPr lang="es-SV" sz="1400" dirty="0" smtClean="0">
                <a:solidFill>
                  <a:schemeClr val="accent1">
                    <a:lumMod val="75000"/>
                  </a:schemeClr>
                </a:solidFill>
                <a:latin typeface="Berlin Sans FB" panose="020E0602020502020306" pitchFamily="34" charset="0"/>
              </a:rPr>
              <a:t>Estrategias de comunicación y trabajo operativo</a:t>
            </a:r>
          </a:p>
        </p:txBody>
      </p:sp>
      <p:sp>
        <p:nvSpPr>
          <p:cNvPr id="8" name="CuadroTexto 7"/>
          <p:cNvSpPr txBox="1"/>
          <p:nvPr/>
        </p:nvSpPr>
        <p:spPr>
          <a:xfrm>
            <a:off x="7308304" y="4077072"/>
            <a:ext cx="1656184" cy="738664"/>
          </a:xfrm>
          <a:prstGeom prst="rect">
            <a:avLst/>
          </a:prstGeom>
          <a:noFill/>
        </p:spPr>
        <p:txBody>
          <a:bodyPr wrap="square" rtlCol="0">
            <a:spAutoFit/>
          </a:bodyPr>
          <a:lstStyle/>
          <a:p>
            <a:pPr algn="ctr"/>
            <a:r>
              <a:rPr lang="es-SV" sz="1400" dirty="0" smtClean="0">
                <a:solidFill>
                  <a:schemeClr val="accent1">
                    <a:lumMod val="75000"/>
                  </a:schemeClr>
                </a:solidFill>
                <a:latin typeface="Berlin Sans FB" panose="020E0602020502020306" pitchFamily="34" charset="0"/>
              </a:rPr>
              <a:t>Encuentros virtuales equipo coordinador</a:t>
            </a:r>
          </a:p>
          <a:p>
            <a:pPr algn="ctr"/>
            <a:r>
              <a:rPr lang="es-SV" sz="1400" dirty="0" smtClean="0">
                <a:solidFill>
                  <a:schemeClr val="accent1">
                    <a:lumMod val="75000"/>
                  </a:schemeClr>
                </a:solidFill>
                <a:latin typeface="Berlin Sans FB" panose="020E0602020502020306" pitchFamily="34" charset="0"/>
              </a:rPr>
              <a:t>Y IUS referentes</a:t>
            </a:r>
          </a:p>
        </p:txBody>
      </p:sp>
      <p:sp>
        <p:nvSpPr>
          <p:cNvPr id="9" name="CuadroTexto 8"/>
          <p:cNvSpPr txBox="1"/>
          <p:nvPr/>
        </p:nvSpPr>
        <p:spPr>
          <a:xfrm>
            <a:off x="7426584" y="1790236"/>
            <a:ext cx="1656184" cy="954107"/>
          </a:xfrm>
          <a:prstGeom prst="rect">
            <a:avLst/>
          </a:prstGeom>
          <a:noFill/>
        </p:spPr>
        <p:txBody>
          <a:bodyPr wrap="square" rtlCol="0">
            <a:spAutoFit/>
          </a:bodyPr>
          <a:lstStyle/>
          <a:p>
            <a:pPr algn="ctr"/>
            <a:r>
              <a:rPr lang="es-SV" sz="1400" dirty="0" smtClean="0">
                <a:solidFill>
                  <a:schemeClr val="accent1">
                    <a:lumMod val="75000"/>
                  </a:schemeClr>
                </a:solidFill>
                <a:latin typeface="Berlin Sans FB" panose="020E0602020502020306" pitchFamily="34" charset="0"/>
              </a:rPr>
              <a:t>Encuentros virtuales trabajo colaborativo entre las IUS</a:t>
            </a:r>
          </a:p>
        </p:txBody>
      </p:sp>
    </p:spTree>
    <p:extLst>
      <p:ext uri="{BB962C8B-B14F-4D97-AF65-F5344CB8AC3E}">
        <p14:creationId xmlns:p14="http://schemas.microsoft.com/office/powerpoint/2010/main" val="2003159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477720" y="188640"/>
            <a:ext cx="8229240" cy="863640"/>
          </a:xfrm>
          <a:prstGeom prst="rect">
            <a:avLst/>
          </a:prstGeom>
          <a:noFill/>
          <a:ln w="9360">
            <a:noFill/>
          </a:ln>
        </p:spPr>
        <p:txBody>
          <a:bodyPr anchor="ctr"/>
          <a:lstStyle/>
          <a:p>
            <a:pPr algn="ctr">
              <a:lnSpc>
                <a:spcPct val="100000"/>
              </a:lnSpc>
            </a:pPr>
            <a:r>
              <a:rPr lang="es-SV" sz="2800" b="0" strike="noStrike" spc="-1" dirty="0" smtClean="0">
                <a:solidFill>
                  <a:srgbClr val="17375E"/>
                </a:solidFill>
                <a:latin typeface="Berlin Sans FB"/>
                <a:ea typeface="ＭＳ Ｐゴシック"/>
              </a:rPr>
              <a:t>EJE TEMÁTICO 1. INDICADORES DE CALIDAD</a:t>
            </a:r>
            <a:endParaRPr lang="es-ES" sz="2800" b="0" strike="noStrike" spc="-1" dirty="0">
              <a:solidFill>
                <a:srgbClr val="000000"/>
              </a:solidFill>
              <a:latin typeface="Arial"/>
            </a:endParaRPr>
          </a:p>
        </p:txBody>
      </p:sp>
      <p:sp>
        <p:nvSpPr>
          <p:cNvPr id="101" name="TextShape 2"/>
          <p:cNvSpPr txBox="1"/>
          <p:nvPr/>
        </p:nvSpPr>
        <p:spPr>
          <a:xfrm>
            <a:off x="457200" y="1268640"/>
            <a:ext cx="8229240" cy="5328360"/>
          </a:xfrm>
          <a:prstGeom prst="rect">
            <a:avLst/>
          </a:prstGeom>
          <a:noFill/>
          <a:ln w="9360">
            <a:noFill/>
          </a:ln>
        </p:spPr>
        <p:txBody>
          <a:bodyPr/>
          <a:lstStyle/>
          <a:p>
            <a:pPr marL="360" algn="just">
              <a:lnSpc>
                <a:spcPct val="100000"/>
              </a:lnSpc>
              <a:spcBef>
                <a:spcPts val="561"/>
              </a:spcBef>
              <a:buClr>
                <a:srgbClr val="000000"/>
              </a:buClr>
            </a:pPr>
            <a:r>
              <a:rPr lang="es-ES" sz="2800" b="0" strike="noStrike" spc="-1" dirty="0" smtClean="0">
                <a:solidFill>
                  <a:srgbClr val="000000"/>
                </a:solidFill>
                <a:latin typeface="Berlin Sans FB"/>
                <a:ea typeface="ＭＳ Ｐゴシック"/>
              </a:rPr>
              <a:t>1. Sistema Básico de Indicadores de Calidad para la Formación de los estudiantes de las IUS de América.</a:t>
            </a:r>
          </a:p>
          <a:p>
            <a:pPr marL="360" algn="just">
              <a:lnSpc>
                <a:spcPct val="100000"/>
              </a:lnSpc>
              <a:spcBef>
                <a:spcPts val="561"/>
              </a:spcBef>
              <a:buClr>
                <a:srgbClr val="000000"/>
              </a:buClr>
            </a:pPr>
            <a:endParaRPr lang="es-ES" sz="2800" b="0" strike="noStrike" spc="-1" dirty="0">
              <a:solidFill>
                <a:srgbClr val="000000"/>
              </a:solidFill>
              <a:latin typeface="Calibri"/>
            </a:endParaRPr>
          </a:p>
          <a:p>
            <a:pPr algn="just">
              <a:spcBef>
                <a:spcPts val="561"/>
              </a:spcBef>
            </a:pPr>
            <a:r>
              <a:rPr lang="es-ES" sz="2800" dirty="0" smtClean="0">
                <a:latin typeface="Berlin Sans FB" panose="020E0602020502020306" pitchFamily="34" charset="0"/>
              </a:rPr>
              <a:t>Objetivo:</a:t>
            </a:r>
          </a:p>
          <a:p>
            <a:pPr algn="just">
              <a:spcBef>
                <a:spcPts val="561"/>
              </a:spcBef>
            </a:pPr>
            <a:r>
              <a:rPr lang="es-ES" sz="2800" dirty="0" smtClean="0">
                <a:latin typeface="Berlin Sans FB" panose="020E0602020502020306" pitchFamily="34" charset="0"/>
              </a:rPr>
              <a:t>Fortalecer </a:t>
            </a:r>
            <a:r>
              <a:rPr lang="es-ES" sz="2800" dirty="0">
                <a:latin typeface="Berlin Sans FB" panose="020E0602020502020306" pitchFamily="34" charset="0"/>
              </a:rPr>
              <a:t>la identidad salesiana desde la docencia</a:t>
            </a:r>
            <a:r>
              <a:rPr lang="es-ES" sz="2800" dirty="0" smtClean="0">
                <a:latin typeface="Berlin Sans FB" panose="020E0602020502020306" pitchFamily="34" charset="0"/>
              </a:rPr>
              <a:t>, la investigación, el compromiso </a:t>
            </a:r>
            <a:r>
              <a:rPr lang="es-ES" sz="2800" dirty="0">
                <a:latin typeface="Berlin Sans FB" panose="020E0602020502020306" pitchFamily="34" charset="0"/>
              </a:rPr>
              <a:t>con la </a:t>
            </a:r>
            <a:r>
              <a:rPr lang="es-ES" sz="2800" dirty="0" smtClean="0">
                <a:latin typeface="Berlin Sans FB" panose="020E0602020502020306" pitchFamily="34" charset="0"/>
              </a:rPr>
              <a:t>sociedad y la </a:t>
            </a:r>
            <a:r>
              <a:rPr lang="es-ES" sz="2800" dirty="0">
                <a:latin typeface="Berlin Sans FB" panose="020E0602020502020306" pitchFamily="34" charset="0"/>
              </a:rPr>
              <a:t>gestión con estilo </a:t>
            </a:r>
            <a:r>
              <a:rPr lang="es-ES" sz="2800" dirty="0" smtClean="0">
                <a:latin typeface="Berlin Sans FB" panose="020E0602020502020306" pitchFamily="34" charset="0"/>
              </a:rPr>
              <a:t>salesiano; </a:t>
            </a:r>
            <a:r>
              <a:rPr lang="es-ES" sz="2800" b="0" strike="noStrike" spc="-1" dirty="0" smtClean="0">
                <a:solidFill>
                  <a:srgbClr val="000000"/>
                </a:solidFill>
                <a:latin typeface="Berlin Sans FB"/>
                <a:ea typeface="ＭＳ Ｐゴシック"/>
              </a:rPr>
              <a:t>como </a:t>
            </a:r>
            <a:r>
              <a:rPr lang="es-ES" sz="2800" b="0" strike="noStrike" spc="-1" dirty="0">
                <a:solidFill>
                  <a:srgbClr val="000000"/>
                </a:solidFill>
                <a:latin typeface="Berlin Sans FB"/>
                <a:ea typeface="ＭＳ Ｐゴシック"/>
              </a:rPr>
              <a:t>una guía para procesos de  autoevaluación y </a:t>
            </a:r>
            <a:r>
              <a:rPr lang="es-ES" sz="2800" b="0" strike="noStrike" spc="-1" dirty="0" smtClean="0">
                <a:solidFill>
                  <a:srgbClr val="000000"/>
                </a:solidFill>
                <a:latin typeface="Berlin Sans FB"/>
                <a:ea typeface="ＭＳ Ｐゴシック"/>
              </a:rPr>
              <a:t>seguimiento.  </a:t>
            </a:r>
            <a:endParaRPr lang="es-ES" sz="2800" b="0" strike="noStrike" spc="-1" dirty="0">
              <a:solidFill>
                <a:srgbClr val="000000"/>
              </a:solidFill>
              <a:latin typeface="Calibri"/>
            </a:endParaRPr>
          </a:p>
          <a:p>
            <a:pPr algn="just">
              <a:lnSpc>
                <a:spcPct val="100000"/>
              </a:lnSpc>
              <a:spcBef>
                <a:spcPts val="561"/>
              </a:spcBef>
            </a:pPr>
            <a:endParaRPr lang="es-ES" sz="2800" b="0" strike="noStrike" spc="-1" dirty="0">
              <a:solidFill>
                <a:srgbClr val="000000"/>
              </a:solidFill>
              <a:latin typeface="Calibri"/>
            </a:endParaRPr>
          </a:p>
          <a:p>
            <a:pPr algn="just">
              <a:lnSpc>
                <a:spcPct val="100000"/>
              </a:lnSpc>
              <a:spcBef>
                <a:spcPts val="561"/>
              </a:spcBef>
            </a:pPr>
            <a:endParaRPr lang="es-ES" sz="2800" b="0" strike="noStrike" spc="-1" dirty="0">
              <a:solidFill>
                <a:srgbClr val="000000"/>
              </a:solidFill>
              <a:latin typeface="Calibri"/>
            </a:endParaRPr>
          </a:p>
          <a:p>
            <a:pPr>
              <a:lnSpc>
                <a:spcPct val="100000"/>
              </a:lnSpc>
              <a:spcBef>
                <a:spcPts val="561"/>
              </a:spcBef>
            </a:pPr>
            <a:endParaRPr lang="es-ES" sz="2800" b="0" strike="noStrike" spc="-1" dirty="0">
              <a:solidFill>
                <a:srgbClr val="000000"/>
              </a:solidFill>
              <a:latin typeface="Calibri"/>
            </a:endParaRPr>
          </a:p>
          <a:p>
            <a:pPr algn="just">
              <a:lnSpc>
                <a:spcPct val="100000"/>
              </a:lnSpc>
              <a:spcBef>
                <a:spcPts val="561"/>
              </a:spcBef>
            </a:pPr>
            <a:endParaRPr lang="es-ES" sz="2800" b="0" strike="noStrike" spc="-1" dirty="0">
              <a:solidFill>
                <a:srgbClr val="000000"/>
              </a:solidFill>
              <a:latin typeface="Calibri"/>
            </a:endParaRPr>
          </a:p>
        </p:txBody>
      </p:sp>
    </p:spTree>
    <p:extLst>
      <p:ext uri="{BB962C8B-B14F-4D97-AF65-F5344CB8AC3E}">
        <p14:creationId xmlns:p14="http://schemas.microsoft.com/office/powerpoint/2010/main" val="293334509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594377603"/>
              </p:ext>
            </p:extLst>
          </p:nvPr>
        </p:nvGraphicFramePr>
        <p:xfrm>
          <a:off x="251520" y="936293"/>
          <a:ext cx="8712968" cy="5724594"/>
        </p:xfrm>
        <a:graphic>
          <a:graphicData uri="http://schemas.openxmlformats.org/drawingml/2006/table">
            <a:tbl>
              <a:tblPr>
                <a:tableStyleId>{616DA210-FB5B-4158-B5E0-FEB733F419BA}</a:tableStyleId>
              </a:tblPr>
              <a:tblGrid>
                <a:gridCol w="2177730"/>
                <a:gridCol w="1888322"/>
                <a:gridCol w="2468162"/>
                <a:gridCol w="2178754"/>
              </a:tblGrid>
              <a:tr h="523633">
                <a:tc>
                  <a:txBody>
                    <a:bodyPr/>
                    <a:lstStyle/>
                    <a:p>
                      <a:pPr algn="ctr">
                        <a:lnSpc>
                          <a:spcPct val="100000"/>
                        </a:lnSpc>
                        <a:spcAft>
                          <a:spcPts val="0"/>
                        </a:spcAft>
                      </a:pPr>
                      <a:r>
                        <a:rPr lang="es-ES" sz="1600" b="0" dirty="0">
                          <a:solidFill>
                            <a:schemeClr val="bg1"/>
                          </a:solidFill>
                          <a:effectLst/>
                          <a:latin typeface="Berlin Sans FB" panose="020E0602020502020306" pitchFamily="34" charset="0"/>
                        </a:rPr>
                        <a:t>ELEMENTOS IDENTITARIOS</a:t>
                      </a:r>
                      <a:endParaRPr lang="es-SV" sz="1600" b="0" dirty="0">
                        <a:solidFill>
                          <a:schemeClr val="bg1"/>
                        </a:solidFill>
                        <a:effectLst/>
                        <a:latin typeface="Berlin Sans FB" panose="020E0602020502020306" pitchFamily="34" charset="0"/>
                        <a:ea typeface="Calibri"/>
                        <a:cs typeface="font49"/>
                      </a:endParaRPr>
                    </a:p>
                  </a:txBody>
                  <a:tcPr marL="55814" marR="53344" marT="0" marB="0">
                    <a:solidFill>
                      <a:schemeClr val="accent1"/>
                    </a:solidFill>
                  </a:tcPr>
                </a:tc>
                <a:tc>
                  <a:txBody>
                    <a:bodyPr/>
                    <a:lstStyle/>
                    <a:p>
                      <a:pPr algn="ctr">
                        <a:lnSpc>
                          <a:spcPct val="100000"/>
                        </a:lnSpc>
                        <a:spcAft>
                          <a:spcPts val="0"/>
                        </a:spcAft>
                      </a:pPr>
                      <a:r>
                        <a:rPr lang="es-ES" sz="1600" b="0" dirty="0">
                          <a:solidFill>
                            <a:schemeClr val="bg1"/>
                          </a:solidFill>
                          <a:effectLst/>
                          <a:latin typeface="Berlin Sans FB" panose="020E0602020502020306" pitchFamily="34" charset="0"/>
                        </a:rPr>
                        <a:t>CRITERIOS</a:t>
                      </a:r>
                      <a:endParaRPr lang="es-SV" sz="1600" b="0" dirty="0">
                        <a:solidFill>
                          <a:schemeClr val="bg1"/>
                        </a:solidFill>
                        <a:effectLst/>
                        <a:latin typeface="Berlin Sans FB" panose="020E0602020502020306" pitchFamily="34" charset="0"/>
                        <a:ea typeface="Calibri"/>
                        <a:cs typeface="font49"/>
                      </a:endParaRPr>
                    </a:p>
                  </a:txBody>
                  <a:tcPr marL="55814" marR="53344" marT="0" marB="0">
                    <a:solidFill>
                      <a:schemeClr val="accent1"/>
                    </a:solidFill>
                  </a:tcPr>
                </a:tc>
                <a:tc>
                  <a:txBody>
                    <a:bodyPr/>
                    <a:lstStyle/>
                    <a:p>
                      <a:pPr algn="ctr">
                        <a:lnSpc>
                          <a:spcPct val="100000"/>
                        </a:lnSpc>
                        <a:spcAft>
                          <a:spcPts val="0"/>
                        </a:spcAft>
                      </a:pPr>
                      <a:r>
                        <a:rPr lang="es-ES" sz="1600" b="0">
                          <a:solidFill>
                            <a:schemeClr val="bg1"/>
                          </a:solidFill>
                          <a:effectLst/>
                          <a:latin typeface="Berlin Sans FB" panose="020E0602020502020306" pitchFamily="34" charset="0"/>
                        </a:rPr>
                        <a:t>DIMENSIONES</a:t>
                      </a:r>
                      <a:endParaRPr lang="es-SV" sz="1600" b="0">
                        <a:solidFill>
                          <a:schemeClr val="bg1"/>
                        </a:solidFill>
                        <a:effectLst/>
                        <a:latin typeface="Berlin Sans FB" panose="020E0602020502020306" pitchFamily="34" charset="0"/>
                        <a:ea typeface="Calibri"/>
                        <a:cs typeface="font49"/>
                      </a:endParaRPr>
                    </a:p>
                  </a:txBody>
                  <a:tcPr marL="55814" marR="53344" marT="0" marB="0">
                    <a:solidFill>
                      <a:schemeClr val="accent1"/>
                    </a:solidFill>
                  </a:tcPr>
                </a:tc>
                <a:tc>
                  <a:txBody>
                    <a:bodyPr/>
                    <a:lstStyle/>
                    <a:p>
                      <a:pPr algn="ctr">
                        <a:lnSpc>
                          <a:spcPct val="100000"/>
                        </a:lnSpc>
                        <a:spcAft>
                          <a:spcPts val="0"/>
                        </a:spcAft>
                      </a:pPr>
                      <a:r>
                        <a:rPr lang="es-ES" sz="1600" b="0" dirty="0">
                          <a:solidFill>
                            <a:schemeClr val="bg1"/>
                          </a:solidFill>
                          <a:effectLst/>
                          <a:latin typeface="Berlin Sans FB" panose="020E0602020502020306" pitchFamily="34" charset="0"/>
                        </a:rPr>
                        <a:t>SUB-DIMENSIONES</a:t>
                      </a:r>
                      <a:endParaRPr lang="es-SV" sz="1600" b="0" dirty="0">
                        <a:solidFill>
                          <a:schemeClr val="bg1"/>
                        </a:solidFill>
                        <a:effectLst/>
                        <a:latin typeface="Berlin Sans FB" panose="020E0602020502020306" pitchFamily="34" charset="0"/>
                        <a:ea typeface="Calibri"/>
                        <a:cs typeface="font49"/>
                      </a:endParaRPr>
                    </a:p>
                  </a:txBody>
                  <a:tcPr marL="55814" marR="53344" marT="0" marB="0">
                    <a:solidFill>
                      <a:schemeClr val="accent1"/>
                    </a:solidFill>
                  </a:tcPr>
                </a:tc>
              </a:tr>
              <a:tr h="1057005">
                <a:tc>
                  <a:txBody>
                    <a:bodyPr/>
                    <a:lstStyle/>
                    <a:p>
                      <a:pPr algn="just">
                        <a:lnSpc>
                          <a:spcPct val="100000"/>
                        </a:lnSpc>
                        <a:spcAft>
                          <a:spcPts val="0"/>
                        </a:spcAft>
                      </a:pPr>
                      <a:r>
                        <a:rPr lang="es-ES" sz="1600" b="0" dirty="0">
                          <a:effectLst/>
                          <a:latin typeface="Berlin Sans FB" panose="020E0602020502020306" pitchFamily="34" charset="0"/>
                        </a:rPr>
                        <a:t>1. La opción de los jóvenes de las clases </a:t>
                      </a:r>
                      <a:r>
                        <a:rPr lang="es-ES" sz="1600" b="0" dirty="0" smtClean="0">
                          <a:effectLst/>
                          <a:latin typeface="Berlin Sans FB" panose="020E0602020502020306" pitchFamily="34" charset="0"/>
                        </a:rPr>
                        <a:t>populares. Destinatarios</a:t>
                      </a:r>
                      <a:endParaRPr lang="es-SV" sz="1600" b="0" dirty="0">
                        <a:effectLst/>
                        <a:latin typeface="Berlin Sans FB" panose="020E0602020502020306" pitchFamily="34" charset="0"/>
                        <a:ea typeface="Calibri"/>
                        <a:cs typeface="font49"/>
                      </a:endParaRPr>
                    </a:p>
                  </a:txBody>
                  <a:tcPr marL="55814" marR="53344" marT="0" marB="0"/>
                </a:tc>
                <a:tc>
                  <a:txBody>
                    <a:bodyPr/>
                    <a:lstStyle/>
                    <a:p>
                      <a:pPr marL="40005" indent="-8890" algn="just">
                        <a:lnSpc>
                          <a:spcPct val="100000"/>
                        </a:lnSpc>
                        <a:spcAft>
                          <a:spcPts val="0"/>
                        </a:spcAft>
                      </a:pPr>
                      <a:r>
                        <a:rPr lang="es-ES" sz="1600" b="0" dirty="0">
                          <a:effectLst/>
                          <a:latin typeface="Berlin Sans FB" panose="020E0602020502020306" pitchFamily="34" charset="0"/>
                        </a:rPr>
                        <a:t>Criterio 1: Desarrollo de la persona </a:t>
                      </a:r>
                      <a:r>
                        <a:rPr lang="es-ES" sz="1600" b="0" dirty="0" smtClean="0">
                          <a:effectLst/>
                          <a:latin typeface="Berlin Sans FB" panose="020E0602020502020306" pitchFamily="34" charset="0"/>
                        </a:rPr>
                        <a:t>humana.</a:t>
                      </a:r>
                      <a:endParaRPr lang="es-SV" sz="1600" b="0" dirty="0">
                        <a:effectLst/>
                        <a:latin typeface="Berlin Sans FB" panose="020E0602020502020306" pitchFamily="34" charset="0"/>
                        <a:ea typeface="Calibri"/>
                        <a:cs typeface="font49"/>
                      </a:endParaRPr>
                    </a:p>
                  </a:txBody>
                  <a:tcPr marL="55814" marR="53344" marT="0" marB="0"/>
                </a:tc>
                <a:tc>
                  <a:txBody>
                    <a:bodyPr/>
                    <a:lstStyle/>
                    <a:p>
                      <a:pPr algn="just">
                        <a:lnSpc>
                          <a:spcPct val="100000"/>
                        </a:lnSpc>
                        <a:spcAft>
                          <a:spcPts val="0"/>
                        </a:spcAft>
                      </a:pPr>
                      <a:r>
                        <a:rPr lang="es-ES" sz="1600" b="0" dirty="0">
                          <a:effectLst/>
                          <a:latin typeface="Berlin Sans FB" panose="020E0602020502020306" pitchFamily="34" charset="0"/>
                        </a:rPr>
                        <a:t>Dimensión 1</a:t>
                      </a:r>
                      <a:endParaRPr lang="es-SV" sz="1600" b="0" dirty="0">
                        <a:effectLst/>
                        <a:latin typeface="Berlin Sans FB" panose="020E0602020502020306" pitchFamily="34" charset="0"/>
                      </a:endParaRPr>
                    </a:p>
                    <a:p>
                      <a:pPr algn="just">
                        <a:lnSpc>
                          <a:spcPct val="100000"/>
                        </a:lnSpc>
                        <a:spcAft>
                          <a:spcPts val="0"/>
                        </a:spcAft>
                      </a:pPr>
                      <a:r>
                        <a:rPr lang="es-ES" sz="1600" b="0" dirty="0">
                          <a:effectLst/>
                          <a:latin typeface="Berlin Sans FB" panose="020E0602020502020306" pitchFamily="34" charset="0"/>
                        </a:rPr>
                        <a:t>La </a:t>
                      </a:r>
                      <a:r>
                        <a:rPr lang="es-ES" sz="1600" b="0" dirty="0" smtClean="0">
                          <a:effectLst/>
                          <a:latin typeface="Berlin Sans FB" panose="020E0602020502020306" pitchFamily="34" charset="0"/>
                        </a:rPr>
                        <a:t>Docencia:</a:t>
                      </a:r>
                      <a:r>
                        <a:rPr lang="es-ES" sz="1600" b="0" baseline="0" dirty="0" smtClean="0">
                          <a:effectLst/>
                          <a:latin typeface="Berlin Sans FB" panose="020E0602020502020306" pitchFamily="34" charset="0"/>
                        </a:rPr>
                        <a:t> </a:t>
                      </a:r>
                      <a:r>
                        <a:rPr lang="es-ES" sz="1600" b="0" dirty="0" smtClean="0">
                          <a:effectLst/>
                          <a:latin typeface="Berlin Sans FB" panose="020E0602020502020306" pitchFamily="34" charset="0"/>
                        </a:rPr>
                        <a:t>proyecto </a:t>
                      </a:r>
                      <a:r>
                        <a:rPr lang="es-ES" sz="1600" b="0" dirty="0">
                          <a:effectLst/>
                          <a:latin typeface="Berlin Sans FB" panose="020E0602020502020306" pitchFamily="34" charset="0"/>
                        </a:rPr>
                        <a:t>humanístico-cristiano integral</a:t>
                      </a:r>
                      <a:r>
                        <a:rPr lang="es-ES" sz="1600" b="0" dirty="0" smtClean="0">
                          <a:effectLst/>
                          <a:latin typeface="Berlin Sans FB" panose="020E0602020502020306" pitchFamily="34" charset="0"/>
                        </a:rPr>
                        <a:t>.</a:t>
                      </a:r>
                      <a:endParaRPr lang="es-SV" sz="1600" b="0" dirty="0">
                        <a:effectLst/>
                        <a:latin typeface="Berlin Sans FB" panose="020E0602020502020306" pitchFamily="34" charset="0"/>
                        <a:ea typeface="Calibri"/>
                        <a:cs typeface="font49"/>
                      </a:endParaRPr>
                    </a:p>
                  </a:txBody>
                  <a:tcPr marL="55814" marR="53344" marT="0" marB="0"/>
                </a:tc>
                <a:tc>
                  <a:txBody>
                    <a:bodyPr/>
                    <a:lstStyle/>
                    <a:p>
                      <a:pPr>
                        <a:lnSpc>
                          <a:spcPct val="100000"/>
                        </a:lnSpc>
                        <a:spcAft>
                          <a:spcPts val="0"/>
                        </a:spcAft>
                      </a:pPr>
                      <a:r>
                        <a:rPr lang="es-ES" sz="1600" b="0" dirty="0">
                          <a:effectLst/>
                          <a:latin typeface="Berlin Sans FB" panose="020E0602020502020306" pitchFamily="34" charset="0"/>
                        </a:rPr>
                        <a:t>Sub 1. </a:t>
                      </a:r>
                      <a:r>
                        <a:rPr lang="es-ES" sz="1600" b="0" dirty="0" smtClean="0">
                          <a:effectLst/>
                          <a:latin typeface="Berlin Sans FB" panose="020E0602020502020306" pitchFamily="34" charset="0"/>
                        </a:rPr>
                        <a:t>Docentes.</a:t>
                      </a:r>
                      <a:endParaRPr lang="es-SV" sz="1600" b="0" dirty="0">
                        <a:effectLst/>
                        <a:latin typeface="Berlin Sans FB" panose="020E0602020502020306" pitchFamily="34" charset="0"/>
                      </a:endParaRPr>
                    </a:p>
                    <a:p>
                      <a:pPr>
                        <a:lnSpc>
                          <a:spcPct val="100000"/>
                        </a:lnSpc>
                        <a:spcAft>
                          <a:spcPts val="0"/>
                        </a:spcAft>
                      </a:pPr>
                      <a:r>
                        <a:rPr lang="es-ES" sz="1600" b="0" dirty="0">
                          <a:effectLst/>
                          <a:latin typeface="Berlin Sans FB" panose="020E0602020502020306" pitchFamily="34" charset="0"/>
                        </a:rPr>
                        <a:t>Sub 2. </a:t>
                      </a:r>
                      <a:r>
                        <a:rPr lang="es-ES" sz="1600" b="0" dirty="0" smtClean="0">
                          <a:effectLst/>
                          <a:latin typeface="Berlin Sans FB" panose="020E0602020502020306" pitchFamily="34" charset="0"/>
                        </a:rPr>
                        <a:t>Estudiantes.</a:t>
                      </a:r>
                      <a:endParaRPr lang="es-SV" sz="1600" b="0" dirty="0">
                        <a:effectLst/>
                        <a:latin typeface="Berlin Sans FB" panose="020E0602020502020306" pitchFamily="34" charset="0"/>
                      </a:endParaRPr>
                    </a:p>
                    <a:p>
                      <a:pPr algn="just">
                        <a:lnSpc>
                          <a:spcPct val="100000"/>
                        </a:lnSpc>
                        <a:spcAft>
                          <a:spcPts val="0"/>
                        </a:spcAft>
                      </a:pPr>
                      <a:r>
                        <a:rPr lang="es-ES" sz="1600" b="0" dirty="0">
                          <a:effectLst/>
                          <a:latin typeface="Berlin Sans FB" panose="020E0602020502020306" pitchFamily="34" charset="0"/>
                        </a:rPr>
                        <a:t>Sub 3. </a:t>
                      </a:r>
                      <a:r>
                        <a:rPr lang="es-ES" sz="1600" b="0" dirty="0" smtClean="0">
                          <a:effectLst/>
                          <a:latin typeface="Berlin Sans FB" panose="020E0602020502020306" pitchFamily="34" charset="0"/>
                        </a:rPr>
                        <a:t>Egresados.</a:t>
                      </a:r>
                      <a:endParaRPr lang="es-SV" sz="1600" b="0" dirty="0">
                        <a:effectLst/>
                        <a:latin typeface="Berlin Sans FB" panose="020E0602020502020306" pitchFamily="34" charset="0"/>
                        <a:ea typeface="Calibri"/>
                        <a:cs typeface="font49"/>
                      </a:endParaRPr>
                    </a:p>
                  </a:txBody>
                  <a:tcPr marL="55814" marR="53344" marT="0" marB="0"/>
                </a:tc>
              </a:tr>
              <a:tr h="1011649">
                <a:tc>
                  <a:txBody>
                    <a:bodyPr/>
                    <a:lstStyle/>
                    <a:p>
                      <a:pPr algn="just">
                        <a:lnSpc>
                          <a:spcPct val="100000"/>
                        </a:lnSpc>
                        <a:spcAft>
                          <a:spcPts val="0"/>
                        </a:spcAft>
                      </a:pPr>
                      <a:r>
                        <a:rPr lang="es-ES" sz="1600" b="0" dirty="0">
                          <a:effectLst/>
                          <a:latin typeface="Berlin Sans FB" panose="020E0602020502020306" pitchFamily="34" charset="0"/>
                        </a:rPr>
                        <a:t>2. Por las comunidades académicas con una clara identidad </a:t>
                      </a:r>
                      <a:r>
                        <a:rPr lang="es-ES" sz="1600" b="0" dirty="0" smtClean="0">
                          <a:effectLst/>
                          <a:latin typeface="Berlin Sans FB" panose="020E0602020502020306" pitchFamily="34" charset="0"/>
                        </a:rPr>
                        <a:t>salesiana.  </a:t>
                      </a:r>
                      <a:r>
                        <a:rPr lang="es-ES" sz="1600" b="0" dirty="0">
                          <a:effectLst/>
                          <a:latin typeface="Berlin Sans FB" panose="020E0602020502020306" pitchFamily="34" charset="0"/>
                        </a:rPr>
                        <a:t>(</a:t>
                      </a:r>
                      <a:r>
                        <a:rPr lang="es-ES" sz="1600" b="0">
                          <a:effectLst/>
                          <a:latin typeface="Berlin Sans FB" panose="020E0602020502020306" pitchFamily="34" charset="0"/>
                        </a:rPr>
                        <a:t>Sujeto</a:t>
                      </a:r>
                      <a:r>
                        <a:rPr lang="es-ES" sz="1600" b="0" smtClean="0">
                          <a:effectLst/>
                          <a:latin typeface="Berlin Sans FB" panose="020E0602020502020306" pitchFamily="34" charset="0"/>
                        </a:rPr>
                        <a:t>)</a:t>
                      </a:r>
                      <a:endParaRPr lang="es-SV" sz="1600" b="0" dirty="0">
                        <a:effectLst/>
                        <a:latin typeface="Berlin Sans FB" panose="020E0602020502020306" pitchFamily="34" charset="0"/>
                        <a:ea typeface="Calibri"/>
                        <a:cs typeface="font49"/>
                      </a:endParaRPr>
                    </a:p>
                  </a:txBody>
                  <a:tcPr marL="55814" marR="53344" marT="0" marB="0"/>
                </a:tc>
                <a:tc>
                  <a:txBody>
                    <a:bodyPr/>
                    <a:lstStyle/>
                    <a:p>
                      <a:pPr algn="just">
                        <a:lnSpc>
                          <a:spcPct val="100000"/>
                        </a:lnSpc>
                        <a:spcAft>
                          <a:spcPts val="0"/>
                        </a:spcAft>
                      </a:pPr>
                      <a:r>
                        <a:rPr lang="es-ES" sz="1600" b="0" dirty="0">
                          <a:effectLst/>
                          <a:latin typeface="Berlin Sans FB" panose="020E0602020502020306" pitchFamily="34" charset="0"/>
                        </a:rPr>
                        <a:t>Criterio 2: Comunidad educativa </a:t>
                      </a:r>
                      <a:r>
                        <a:rPr lang="es-ES" sz="1600" b="0" dirty="0" smtClean="0">
                          <a:effectLst/>
                          <a:latin typeface="Berlin Sans FB" panose="020E0602020502020306" pitchFamily="34" charset="0"/>
                        </a:rPr>
                        <a:t>integrada.</a:t>
                      </a:r>
                      <a:endParaRPr lang="es-SV" sz="1600" b="0" dirty="0">
                        <a:effectLst/>
                        <a:latin typeface="Berlin Sans FB" panose="020E0602020502020306" pitchFamily="34" charset="0"/>
                      </a:endParaRPr>
                    </a:p>
                    <a:p>
                      <a:pPr algn="just">
                        <a:lnSpc>
                          <a:spcPct val="100000"/>
                        </a:lnSpc>
                        <a:spcAft>
                          <a:spcPts val="0"/>
                        </a:spcAft>
                      </a:pPr>
                      <a:r>
                        <a:rPr lang="es-ES" sz="1600" b="0" dirty="0">
                          <a:effectLst/>
                          <a:latin typeface="Berlin Sans FB" panose="020E0602020502020306" pitchFamily="34" charset="0"/>
                        </a:rPr>
                        <a:t> </a:t>
                      </a:r>
                      <a:endParaRPr lang="es-SV" sz="1600" b="0" dirty="0">
                        <a:effectLst/>
                        <a:latin typeface="Berlin Sans FB" panose="020E0602020502020306" pitchFamily="34" charset="0"/>
                        <a:ea typeface="Calibri"/>
                        <a:cs typeface="font49"/>
                      </a:endParaRPr>
                    </a:p>
                  </a:txBody>
                  <a:tcPr marL="55814" marR="53344" marT="0" marB="0"/>
                </a:tc>
                <a:tc>
                  <a:txBody>
                    <a:bodyPr/>
                    <a:lstStyle/>
                    <a:p>
                      <a:pPr>
                        <a:lnSpc>
                          <a:spcPct val="100000"/>
                        </a:lnSpc>
                        <a:spcAft>
                          <a:spcPts val="0"/>
                        </a:spcAft>
                      </a:pPr>
                      <a:r>
                        <a:rPr lang="es-ES" sz="1600" b="0" dirty="0">
                          <a:effectLst/>
                          <a:latin typeface="Berlin Sans FB" panose="020E0602020502020306" pitchFamily="34" charset="0"/>
                        </a:rPr>
                        <a:t>Dimensión 2 Gestión con estilo salesiano: </a:t>
                      </a:r>
                      <a:r>
                        <a:rPr lang="es-ES" sz="1600" b="0" dirty="0" smtClean="0">
                          <a:effectLst/>
                          <a:latin typeface="Berlin Sans FB" panose="020E0602020502020306" pitchFamily="34" charset="0"/>
                        </a:rPr>
                        <a:t>Proyecto </a:t>
                      </a:r>
                      <a:r>
                        <a:rPr lang="es-ES" sz="1600" b="0" dirty="0">
                          <a:effectLst/>
                          <a:latin typeface="Berlin Sans FB" panose="020E0602020502020306" pitchFamily="34" charset="0"/>
                        </a:rPr>
                        <a:t>participativo democrático.</a:t>
                      </a:r>
                      <a:endParaRPr lang="es-SV" sz="1600" b="0" dirty="0">
                        <a:effectLst/>
                        <a:latin typeface="Berlin Sans FB" panose="020E0602020502020306" pitchFamily="34" charset="0"/>
                      </a:endParaRPr>
                    </a:p>
                    <a:p>
                      <a:pPr algn="just">
                        <a:lnSpc>
                          <a:spcPct val="100000"/>
                        </a:lnSpc>
                        <a:spcAft>
                          <a:spcPts val="0"/>
                        </a:spcAft>
                      </a:pPr>
                      <a:r>
                        <a:rPr lang="es-ES" sz="1600" b="0" dirty="0">
                          <a:effectLst/>
                          <a:latin typeface="Berlin Sans FB" panose="020E0602020502020306" pitchFamily="34" charset="0"/>
                        </a:rPr>
                        <a:t> </a:t>
                      </a:r>
                      <a:endParaRPr lang="es-SV" sz="1600" b="0" dirty="0">
                        <a:effectLst/>
                        <a:latin typeface="Berlin Sans FB" panose="020E0602020502020306" pitchFamily="34" charset="0"/>
                        <a:ea typeface="Calibri"/>
                        <a:cs typeface="font49"/>
                      </a:endParaRPr>
                    </a:p>
                  </a:txBody>
                  <a:tcPr marL="55814" marR="53344" marT="0" marB="0"/>
                </a:tc>
                <a:tc>
                  <a:txBody>
                    <a:bodyPr/>
                    <a:lstStyle/>
                    <a:p>
                      <a:pPr>
                        <a:lnSpc>
                          <a:spcPct val="100000"/>
                        </a:lnSpc>
                        <a:spcAft>
                          <a:spcPts val="0"/>
                        </a:spcAft>
                      </a:pPr>
                      <a:r>
                        <a:rPr lang="es-ES" sz="1600" b="0" dirty="0">
                          <a:effectLst/>
                          <a:latin typeface="Berlin Sans FB" panose="020E0602020502020306" pitchFamily="34" charset="0"/>
                        </a:rPr>
                        <a:t>Sub 1. </a:t>
                      </a:r>
                      <a:r>
                        <a:rPr lang="es-ES" sz="1600" b="0" dirty="0" smtClean="0">
                          <a:effectLst/>
                          <a:latin typeface="Berlin Sans FB" panose="020E0602020502020306" pitchFamily="34" charset="0"/>
                        </a:rPr>
                        <a:t>Proyecto.</a:t>
                      </a:r>
                      <a:endParaRPr lang="es-SV" sz="1600" b="0" dirty="0">
                        <a:effectLst/>
                        <a:latin typeface="Berlin Sans FB" panose="020E0602020502020306" pitchFamily="34" charset="0"/>
                      </a:endParaRPr>
                    </a:p>
                    <a:p>
                      <a:pPr>
                        <a:lnSpc>
                          <a:spcPct val="100000"/>
                        </a:lnSpc>
                        <a:spcAft>
                          <a:spcPts val="0"/>
                        </a:spcAft>
                      </a:pPr>
                      <a:r>
                        <a:rPr lang="es-ES" sz="1600" b="0" dirty="0">
                          <a:effectLst/>
                          <a:latin typeface="Berlin Sans FB" panose="020E0602020502020306" pitchFamily="34" charset="0"/>
                        </a:rPr>
                        <a:t>Sub 2. </a:t>
                      </a:r>
                      <a:r>
                        <a:rPr lang="es-ES" sz="1600" b="0" dirty="0" smtClean="0">
                          <a:effectLst/>
                          <a:latin typeface="Berlin Sans FB" panose="020E0602020502020306" pitchFamily="34" charset="0"/>
                        </a:rPr>
                        <a:t>Gestión.</a:t>
                      </a:r>
                      <a:endParaRPr lang="es-SV" sz="1600" b="0" dirty="0">
                        <a:effectLst/>
                        <a:latin typeface="Berlin Sans FB" panose="020E0602020502020306" pitchFamily="34" charset="0"/>
                      </a:endParaRPr>
                    </a:p>
                    <a:p>
                      <a:pPr>
                        <a:lnSpc>
                          <a:spcPct val="100000"/>
                        </a:lnSpc>
                        <a:spcAft>
                          <a:spcPts val="0"/>
                        </a:spcAft>
                      </a:pPr>
                      <a:r>
                        <a:rPr lang="es-ES" sz="1600" b="0" dirty="0">
                          <a:effectLst/>
                          <a:latin typeface="Berlin Sans FB" panose="020E0602020502020306" pitchFamily="34" charset="0"/>
                        </a:rPr>
                        <a:t>Sub 3. </a:t>
                      </a:r>
                      <a:r>
                        <a:rPr lang="es-ES" sz="1600" b="0" dirty="0" smtClean="0">
                          <a:effectLst/>
                          <a:latin typeface="Berlin Sans FB" panose="020E0602020502020306" pitchFamily="34" charset="0"/>
                        </a:rPr>
                        <a:t>Ambiente.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effectLst/>
                          <a:latin typeface="Berlin Sans FB" panose="020E0602020502020306" pitchFamily="34" charset="0"/>
                        </a:rPr>
                        <a:t>Sub 4. Personal directivo y administrativo.</a:t>
                      </a:r>
                      <a:endParaRPr lang="es-SV" sz="1600" b="0" dirty="0">
                        <a:effectLst/>
                        <a:latin typeface="Berlin Sans FB" panose="020E0602020502020306" pitchFamily="34" charset="0"/>
                      </a:endParaRPr>
                    </a:p>
                  </a:txBody>
                  <a:tcPr marL="55814" marR="53344" marT="0" marB="0"/>
                </a:tc>
              </a:tr>
              <a:tr h="1597502">
                <a:tc>
                  <a:txBody>
                    <a:bodyPr/>
                    <a:lstStyle/>
                    <a:p>
                      <a:pPr algn="just">
                        <a:lnSpc>
                          <a:spcPct val="100000"/>
                        </a:lnSpc>
                        <a:spcAft>
                          <a:spcPts val="0"/>
                        </a:spcAft>
                      </a:pPr>
                      <a:r>
                        <a:rPr lang="es-ES" sz="1600" b="0" dirty="0">
                          <a:effectLst/>
                          <a:latin typeface="Berlin Sans FB" panose="020E0602020502020306" pitchFamily="34" charset="0"/>
                        </a:rPr>
                        <a:t>3. Por el proyecto institucional orientado </a:t>
                      </a:r>
                      <a:r>
                        <a:rPr lang="es-ES" sz="1600" b="0" dirty="0" smtClean="0">
                          <a:effectLst/>
                          <a:latin typeface="Berlin Sans FB" panose="020E0602020502020306" pitchFamily="34" charset="0"/>
                        </a:rPr>
                        <a:t>salesianamente. </a:t>
                      </a:r>
                      <a:r>
                        <a:rPr lang="es-ES" sz="1600" b="0" dirty="0">
                          <a:effectLst/>
                          <a:latin typeface="Berlin Sans FB" panose="020E0602020502020306" pitchFamily="34" charset="0"/>
                        </a:rPr>
                        <a:t>(contenidos y valores)</a:t>
                      </a:r>
                      <a:endParaRPr lang="es-SV" sz="1600" b="0" dirty="0">
                        <a:effectLst/>
                        <a:latin typeface="Berlin Sans FB" panose="020E0602020502020306" pitchFamily="34" charset="0"/>
                        <a:ea typeface="Calibri"/>
                        <a:cs typeface="font49"/>
                      </a:endParaRPr>
                    </a:p>
                  </a:txBody>
                  <a:tcPr marL="55814" marR="53344" marT="0" marB="0"/>
                </a:tc>
                <a:tc>
                  <a:txBody>
                    <a:bodyPr/>
                    <a:lstStyle/>
                    <a:p>
                      <a:pPr algn="just">
                        <a:lnSpc>
                          <a:spcPct val="100000"/>
                        </a:lnSpc>
                        <a:spcAft>
                          <a:spcPts val="0"/>
                        </a:spcAft>
                      </a:pPr>
                      <a:r>
                        <a:rPr lang="es-ES" sz="1600" b="0" dirty="0">
                          <a:effectLst/>
                          <a:latin typeface="Berlin Sans FB" panose="020E0602020502020306" pitchFamily="34" charset="0"/>
                        </a:rPr>
                        <a:t>Criterio 3: Investigación formativa en función </a:t>
                      </a:r>
                      <a:r>
                        <a:rPr lang="es-ES" sz="1600" b="0" dirty="0" smtClean="0">
                          <a:effectLst/>
                          <a:latin typeface="Berlin Sans FB" panose="020E0602020502020306" pitchFamily="34" charset="0"/>
                        </a:rPr>
                        <a:t>social.</a:t>
                      </a:r>
                      <a:endParaRPr lang="es-SV" sz="1600" b="0" dirty="0">
                        <a:effectLst/>
                        <a:latin typeface="Berlin Sans FB" panose="020E0602020502020306" pitchFamily="34" charset="0"/>
                      </a:endParaRPr>
                    </a:p>
                    <a:p>
                      <a:pPr algn="just">
                        <a:lnSpc>
                          <a:spcPct val="100000"/>
                        </a:lnSpc>
                        <a:spcAft>
                          <a:spcPts val="0"/>
                        </a:spcAft>
                      </a:pPr>
                      <a:r>
                        <a:rPr lang="es-ES" sz="1600" b="0" dirty="0">
                          <a:effectLst/>
                          <a:latin typeface="Berlin Sans FB" panose="020E0602020502020306" pitchFamily="34" charset="0"/>
                        </a:rPr>
                        <a:t> </a:t>
                      </a:r>
                      <a:endParaRPr lang="es-SV" sz="1600" b="0" dirty="0">
                        <a:effectLst/>
                        <a:latin typeface="Berlin Sans FB" panose="020E0602020502020306" pitchFamily="34" charset="0"/>
                        <a:ea typeface="Calibri"/>
                        <a:cs typeface="font49"/>
                      </a:endParaRPr>
                    </a:p>
                  </a:txBody>
                  <a:tcPr marL="55814" marR="53344" marT="0" marB="0"/>
                </a:tc>
                <a:tc>
                  <a:txBody>
                    <a:bodyPr/>
                    <a:lstStyle/>
                    <a:p>
                      <a:pPr>
                        <a:lnSpc>
                          <a:spcPct val="100000"/>
                        </a:lnSpc>
                        <a:spcAft>
                          <a:spcPts val="0"/>
                        </a:spcAft>
                      </a:pPr>
                      <a:r>
                        <a:rPr lang="es-ES" sz="1600" b="0" dirty="0">
                          <a:effectLst/>
                          <a:latin typeface="Berlin Sans FB" panose="020E0602020502020306" pitchFamily="34" charset="0"/>
                        </a:rPr>
                        <a:t>Dimensión 3 Investigación:</a:t>
                      </a:r>
                      <a:endParaRPr lang="es-SV" sz="1600" b="0" dirty="0">
                        <a:effectLst/>
                        <a:latin typeface="Berlin Sans FB" panose="020E0602020502020306" pitchFamily="34" charset="0"/>
                      </a:endParaRPr>
                    </a:p>
                    <a:p>
                      <a:pPr algn="just">
                        <a:lnSpc>
                          <a:spcPct val="100000"/>
                        </a:lnSpc>
                        <a:spcAft>
                          <a:spcPts val="0"/>
                        </a:spcAft>
                      </a:pPr>
                      <a:r>
                        <a:rPr lang="es-ES" sz="1600" b="0" dirty="0" smtClean="0">
                          <a:effectLst/>
                          <a:latin typeface="Berlin Sans FB" panose="020E0602020502020306" pitchFamily="34" charset="0"/>
                        </a:rPr>
                        <a:t>Proyecto </a:t>
                      </a:r>
                      <a:r>
                        <a:rPr lang="es-ES" sz="1600" b="0" dirty="0">
                          <a:effectLst/>
                          <a:latin typeface="Berlin Sans FB" panose="020E0602020502020306" pitchFamily="34" charset="0"/>
                        </a:rPr>
                        <a:t>educativo </a:t>
                      </a:r>
                      <a:r>
                        <a:rPr lang="es-ES" sz="1600" b="0" dirty="0" smtClean="0">
                          <a:effectLst/>
                          <a:latin typeface="Berlin Sans FB" panose="020E0602020502020306" pitchFamily="34" charset="0"/>
                        </a:rPr>
                        <a:t>con </a:t>
                      </a:r>
                      <a:r>
                        <a:rPr lang="es-ES" sz="1600" b="0" dirty="0">
                          <a:effectLst/>
                          <a:latin typeface="Berlin Sans FB" panose="020E0602020502020306" pitchFamily="34" charset="0"/>
                        </a:rPr>
                        <a:t>una perspectiva de investigación vinculada a la academia y servicio a la </a:t>
                      </a:r>
                      <a:r>
                        <a:rPr lang="es-ES" sz="1600" b="0" dirty="0" smtClean="0">
                          <a:effectLst/>
                          <a:latin typeface="Berlin Sans FB" panose="020E0602020502020306" pitchFamily="34" charset="0"/>
                        </a:rPr>
                        <a:t>sociedad.</a:t>
                      </a:r>
                      <a:endParaRPr lang="es-SV" sz="1600" b="0" dirty="0">
                        <a:effectLst/>
                        <a:latin typeface="Berlin Sans FB" panose="020E0602020502020306" pitchFamily="34" charset="0"/>
                        <a:ea typeface="Calibri"/>
                        <a:cs typeface="font49"/>
                      </a:endParaRPr>
                    </a:p>
                  </a:txBody>
                  <a:tcPr marL="55814" marR="53344" marT="0" marB="0"/>
                </a:tc>
                <a:tc>
                  <a:txBody>
                    <a:bodyPr/>
                    <a:lstStyle/>
                    <a:p>
                      <a:pPr>
                        <a:lnSpc>
                          <a:spcPct val="100000"/>
                        </a:lnSpc>
                        <a:spcAft>
                          <a:spcPts val="0"/>
                        </a:spcAft>
                      </a:pPr>
                      <a:r>
                        <a:rPr lang="es-ES" sz="1600" b="0" dirty="0">
                          <a:effectLst/>
                          <a:latin typeface="Berlin Sans FB" panose="020E0602020502020306" pitchFamily="34" charset="0"/>
                        </a:rPr>
                        <a:t>Sub </a:t>
                      </a:r>
                      <a:r>
                        <a:rPr lang="es-ES" sz="1600" b="0" dirty="0" smtClean="0">
                          <a:effectLst/>
                          <a:latin typeface="Berlin Sans FB" panose="020E0602020502020306" pitchFamily="34" charset="0"/>
                        </a:rPr>
                        <a:t>1.  </a:t>
                      </a:r>
                      <a:r>
                        <a:rPr lang="es-ES" sz="1600" b="0" dirty="0">
                          <a:effectLst/>
                          <a:latin typeface="Berlin Sans FB" panose="020E0602020502020306" pitchFamily="34" charset="0"/>
                        </a:rPr>
                        <a:t>Líneas de </a:t>
                      </a:r>
                      <a:r>
                        <a:rPr lang="es-ES" sz="1600" b="0" dirty="0" smtClean="0">
                          <a:effectLst/>
                          <a:latin typeface="Berlin Sans FB" panose="020E0602020502020306" pitchFamily="34" charset="0"/>
                        </a:rPr>
                        <a:t>investigación.</a:t>
                      </a:r>
                      <a:endParaRPr lang="es-SV" sz="1600" b="0" dirty="0">
                        <a:effectLst/>
                        <a:latin typeface="Berlin Sans FB" panose="020E0602020502020306" pitchFamily="34" charset="0"/>
                      </a:endParaRPr>
                    </a:p>
                    <a:p>
                      <a:pPr>
                        <a:lnSpc>
                          <a:spcPct val="100000"/>
                        </a:lnSpc>
                        <a:spcAft>
                          <a:spcPts val="0"/>
                        </a:spcAft>
                      </a:pPr>
                      <a:r>
                        <a:rPr lang="es-ES" sz="1600" b="0" dirty="0">
                          <a:effectLst/>
                          <a:latin typeface="Berlin Sans FB" panose="020E0602020502020306" pitchFamily="34" charset="0"/>
                        </a:rPr>
                        <a:t>Sub </a:t>
                      </a:r>
                      <a:r>
                        <a:rPr lang="es-ES" sz="1600" b="0" dirty="0" smtClean="0">
                          <a:effectLst/>
                          <a:latin typeface="Berlin Sans FB" panose="020E0602020502020306" pitchFamily="34" charset="0"/>
                        </a:rPr>
                        <a:t>2. Equipos de investigación.</a:t>
                      </a:r>
                    </a:p>
                    <a:p>
                      <a:pPr>
                        <a:lnSpc>
                          <a:spcPct val="100000"/>
                        </a:lnSpc>
                        <a:spcAft>
                          <a:spcPts val="0"/>
                        </a:spcAft>
                      </a:pPr>
                      <a:r>
                        <a:rPr lang="es-ES" sz="1600" b="0" dirty="0" smtClean="0">
                          <a:effectLst/>
                          <a:latin typeface="Berlin Sans FB" panose="020E0602020502020306" pitchFamily="34" charset="0"/>
                          <a:ea typeface="Calibri"/>
                          <a:cs typeface="font49"/>
                        </a:rPr>
                        <a:t>Sub 3. Publicación de la investigación</a:t>
                      </a:r>
                      <a:endParaRPr lang="es-SV" sz="1600" b="0" dirty="0">
                        <a:effectLst/>
                        <a:latin typeface="Berlin Sans FB" panose="020E0602020502020306" pitchFamily="34" charset="0"/>
                        <a:ea typeface="Calibri"/>
                        <a:cs typeface="font49"/>
                      </a:endParaRPr>
                    </a:p>
                  </a:txBody>
                  <a:tcPr marL="55814" marR="53344" marT="0" marB="0"/>
                </a:tc>
              </a:tr>
              <a:tr h="1327254">
                <a:tc>
                  <a:txBody>
                    <a:bodyPr/>
                    <a:lstStyle/>
                    <a:p>
                      <a:pPr algn="just">
                        <a:lnSpc>
                          <a:spcPct val="100000"/>
                        </a:lnSpc>
                        <a:spcAft>
                          <a:spcPts val="0"/>
                        </a:spcAft>
                      </a:pPr>
                      <a:r>
                        <a:rPr lang="es-ES" sz="1600" b="0">
                          <a:effectLst/>
                          <a:latin typeface="Berlin Sans FB" panose="020E0602020502020306" pitchFamily="34" charset="0"/>
                        </a:rPr>
                        <a:t>4. Por su intencionalidad educativo-pastoral (finalidad).</a:t>
                      </a:r>
                      <a:endParaRPr lang="es-SV" sz="1600" b="0">
                        <a:effectLst/>
                        <a:latin typeface="Berlin Sans FB" panose="020E0602020502020306" pitchFamily="34" charset="0"/>
                        <a:ea typeface="Calibri"/>
                        <a:cs typeface="font49"/>
                      </a:endParaRPr>
                    </a:p>
                  </a:txBody>
                  <a:tcPr marL="55814" marR="53344" marT="0" marB="0"/>
                </a:tc>
                <a:tc>
                  <a:txBody>
                    <a:bodyPr/>
                    <a:lstStyle/>
                    <a:p>
                      <a:pPr algn="just">
                        <a:lnSpc>
                          <a:spcPct val="100000"/>
                        </a:lnSpc>
                        <a:spcAft>
                          <a:spcPts val="0"/>
                        </a:spcAft>
                      </a:pPr>
                      <a:r>
                        <a:rPr lang="es-ES" sz="1600" b="0" dirty="0">
                          <a:effectLst/>
                          <a:latin typeface="Berlin Sans FB" panose="020E0602020502020306" pitchFamily="34" charset="0"/>
                        </a:rPr>
                        <a:t>Criterio 4: Compromiso con la </a:t>
                      </a:r>
                      <a:r>
                        <a:rPr lang="es-ES" sz="1600" b="0" dirty="0" smtClean="0">
                          <a:effectLst/>
                          <a:latin typeface="Berlin Sans FB" panose="020E0602020502020306" pitchFamily="34" charset="0"/>
                        </a:rPr>
                        <a:t>sociedad. </a:t>
                      </a:r>
                      <a:endParaRPr lang="es-SV" sz="1600" b="0" dirty="0">
                        <a:effectLst/>
                        <a:latin typeface="Berlin Sans FB" panose="020E0602020502020306" pitchFamily="34" charset="0"/>
                        <a:ea typeface="Calibri"/>
                        <a:cs typeface="font49"/>
                      </a:endParaRPr>
                    </a:p>
                  </a:txBody>
                  <a:tcPr marL="55814" marR="53344" marT="0" marB="0"/>
                </a:tc>
                <a:tc>
                  <a:txBody>
                    <a:bodyPr/>
                    <a:lstStyle/>
                    <a:p>
                      <a:pPr marL="0" indent="0" algn="just">
                        <a:lnSpc>
                          <a:spcPct val="100000"/>
                        </a:lnSpc>
                        <a:spcAft>
                          <a:spcPts val="0"/>
                        </a:spcAft>
                      </a:pPr>
                      <a:r>
                        <a:rPr lang="es-ES" sz="1600" b="0" dirty="0">
                          <a:effectLst/>
                          <a:latin typeface="Berlin Sans FB" panose="020E0602020502020306" pitchFamily="34" charset="0"/>
                        </a:rPr>
                        <a:t>Dimensión 4 Compromiso social-vinculación: Trabajo en conjunto, comprometidos con la sociedad.</a:t>
                      </a:r>
                      <a:endParaRPr lang="es-SV" sz="1600" b="0" dirty="0">
                        <a:effectLst/>
                        <a:latin typeface="Berlin Sans FB" panose="020E0602020502020306" pitchFamily="34" charset="0"/>
                        <a:ea typeface="Calibri"/>
                        <a:cs typeface="font49"/>
                      </a:endParaRPr>
                    </a:p>
                  </a:txBody>
                  <a:tcPr marL="55814" marR="53344" marT="0" marB="0"/>
                </a:tc>
                <a:tc>
                  <a:txBody>
                    <a:bodyPr/>
                    <a:lstStyle/>
                    <a:p>
                      <a:pPr algn="just">
                        <a:lnSpc>
                          <a:spcPct val="100000"/>
                        </a:lnSpc>
                        <a:spcAft>
                          <a:spcPts val="0"/>
                        </a:spcAft>
                      </a:pPr>
                      <a:r>
                        <a:rPr lang="es-ES" sz="1600" b="0" dirty="0">
                          <a:effectLst/>
                          <a:latin typeface="Berlin Sans FB" panose="020E0602020502020306" pitchFamily="34" charset="0"/>
                        </a:rPr>
                        <a:t>Sub 1. Proyectos de </a:t>
                      </a:r>
                      <a:r>
                        <a:rPr lang="es-ES" sz="1600" b="0" dirty="0" smtClean="0">
                          <a:effectLst/>
                          <a:latin typeface="Berlin Sans FB" panose="020E0602020502020306" pitchFamily="34" charset="0"/>
                        </a:rPr>
                        <a:t>vinculación. </a:t>
                      </a:r>
                      <a:endParaRPr lang="es-SV" sz="1600" b="0" dirty="0">
                        <a:effectLst/>
                        <a:latin typeface="Berlin Sans FB" panose="020E0602020502020306" pitchFamily="34" charset="0"/>
                        <a:ea typeface="Calibri"/>
                        <a:cs typeface="font49"/>
                      </a:endParaRPr>
                    </a:p>
                  </a:txBody>
                  <a:tcPr marL="55814" marR="53344" marT="0" marB="0"/>
                </a:tc>
              </a:tr>
            </a:tbl>
          </a:graphicData>
        </a:graphic>
      </p:graphicFrame>
      <p:sp>
        <p:nvSpPr>
          <p:cNvPr id="11" name="10 Rectángulo"/>
          <p:cNvSpPr/>
          <p:nvPr/>
        </p:nvSpPr>
        <p:spPr>
          <a:xfrm>
            <a:off x="395536" y="292586"/>
            <a:ext cx="8424936" cy="400110"/>
          </a:xfrm>
          <a:prstGeom prst="rect">
            <a:avLst/>
          </a:prstGeom>
        </p:spPr>
        <p:txBody>
          <a:bodyPr wrap="square">
            <a:spAutoFit/>
          </a:bodyPr>
          <a:lstStyle/>
          <a:p>
            <a:pPr algn="ctr"/>
            <a:r>
              <a:rPr lang="es-ES" sz="2000" dirty="0" smtClean="0">
                <a:latin typeface="Berlin Sans FB" panose="020E0602020502020306" pitchFamily="34" charset="0"/>
              </a:rPr>
              <a:t>ELEMENTOS IDENTITARIOS, CRITERIOS, DIMENSIONES Y SUBDIMENSIONES</a:t>
            </a:r>
            <a:endParaRPr lang="es-SV" sz="2000" dirty="0">
              <a:latin typeface="Berlin Sans FB" panose="020E0602020502020306" pitchFamily="34" charset="0"/>
            </a:endParaRPr>
          </a:p>
        </p:txBody>
      </p:sp>
    </p:spTree>
    <p:extLst>
      <p:ext uri="{BB962C8B-B14F-4D97-AF65-F5344CB8AC3E}">
        <p14:creationId xmlns:p14="http://schemas.microsoft.com/office/powerpoint/2010/main" val="4002784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2800" dirty="0" smtClean="0">
                <a:latin typeface="Berlin Sans FB" panose="020E0602020502020306" pitchFamily="34" charset="0"/>
              </a:rPr>
              <a:t>En las </a:t>
            </a:r>
            <a:r>
              <a:rPr lang="es-ES" sz="2800" dirty="0">
                <a:latin typeface="Berlin Sans FB" panose="020E0602020502020306" pitchFamily="34" charset="0"/>
              </a:rPr>
              <a:t>s</a:t>
            </a:r>
            <a:r>
              <a:rPr lang="es-ES" sz="2800" dirty="0" smtClean="0">
                <a:latin typeface="Berlin Sans FB" panose="020E0602020502020306" pitchFamily="34" charset="0"/>
              </a:rPr>
              <a:t>ubdimensiones se </a:t>
            </a:r>
            <a:r>
              <a:rPr lang="es-ES" sz="2800" dirty="0">
                <a:latin typeface="Berlin Sans FB" panose="020E0602020502020306" pitchFamily="34" charset="0"/>
              </a:rPr>
              <a:t>encuentra los indicadores básicos organizados por tres </a:t>
            </a:r>
            <a:r>
              <a:rPr lang="es-ES" sz="2800" dirty="0" smtClean="0">
                <a:latin typeface="Berlin Sans FB" panose="020E0602020502020306" pitchFamily="34" charset="0"/>
              </a:rPr>
              <a:t>niveles:</a:t>
            </a:r>
            <a:endParaRPr lang="es-SV" sz="2800" dirty="0">
              <a:latin typeface="Berlin Sans FB" panose="020E0602020502020306" pitchFamily="34" charset="0"/>
            </a:endParaRPr>
          </a:p>
        </p:txBody>
      </p:sp>
      <p:sp>
        <p:nvSpPr>
          <p:cNvPr id="3" name="2 Marcador de contenido"/>
          <p:cNvSpPr>
            <a:spLocks noGrp="1"/>
          </p:cNvSpPr>
          <p:nvPr>
            <p:ph idx="1"/>
          </p:nvPr>
        </p:nvSpPr>
        <p:spPr>
          <a:xfrm>
            <a:off x="4788024" y="1417638"/>
            <a:ext cx="4104456" cy="5257799"/>
          </a:xfrm>
        </p:spPr>
        <p:txBody>
          <a:bodyPr>
            <a:normAutofit fontScale="47500" lnSpcReduction="20000"/>
          </a:bodyPr>
          <a:lstStyle/>
          <a:p>
            <a:pPr lvl="0" algn="just">
              <a:buFont typeface="Wingdings" panose="05000000000000000000" pitchFamily="2" charset="2"/>
              <a:buChar char="§"/>
            </a:pPr>
            <a:r>
              <a:rPr lang="es-ES" sz="4000" dirty="0">
                <a:latin typeface="Berlin Sans FB" panose="020E0602020502020306" pitchFamily="34" charset="0"/>
              </a:rPr>
              <a:t>Nivel 1 (N1): Corresponde a los indicadores básicos que la IUS debe tener en cuenta para continuar su desarrollo</a:t>
            </a:r>
            <a:r>
              <a:rPr lang="es-ES" sz="4000" dirty="0" smtClean="0">
                <a:latin typeface="Berlin Sans FB" panose="020E0602020502020306" pitchFamily="34" charset="0"/>
              </a:rPr>
              <a:t>.</a:t>
            </a:r>
          </a:p>
          <a:p>
            <a:pPr lvl="0" algn="just">
              <a:buFont typeface="Wingdings" panose="05000000000000000000" pitchFamily="2" charset="2"/>
              <a:buChar char="§"/>
            </a:pPr>
            <a:endParaRPr lang="es-SV" sz="4000" dirty="0">
              <a:latin typeface="Berlin Sans FB" panose="020E0602020502020306" pitchFamily="34" charset="0"/>
            </a:endParaRPr>
          </a:p>
          <a:p>
            <a:pPr lvl="0" algn="just">
              <a:buFont typeface="Wingdings" panose="05000000000000000000" pitchFamily="2" charset="2"/>
              <a:buChar char="§"/>
            </a:pPr>
            <a:r>
              <a:rPr lang="es-ES" sz="4000" dirty="0">
                <a:latin typeface="Berlin Sans FB" panose="020E0602020502020306" pitchFamily="34" charset="0"/>
              </a:rPr>
              <a:t>Nivel 2 (N2): Corresponde a los indicadores que muestran un camino de desarrollo en la </a:t>
            </a:r>
            <a:r>
              <a:rPr lang="es-ES" sz="4000" dirty="0" smtClean="0">
                <a:latin typeface="Berlin Sans FB" panose="020E0602020502020306" pitchFamily="34" charset="0"/>
              </a:rPr>
              <a:t>cultura de la calidad en la </a:t>
            </a:r>
            <a:r>
              <a:rPr lang="es-ES" sz="4000" dirty="0">
                <a:latin typeface="Berlin Sans FB" panose="020E0602020502020306" pitchFamily="34" charset="0"/>
              </a:rPr>
              <a:t>evaluación y </a:t>
            </a:r>
            <a:r>
              <a:rPr lang="es-ES" sz="4000" dirty="0" smtClean="0">
                <a:latin typeface="Berlin Sans FB" panose="020E0602020502020306" pitchFamily="34" charset="0"/>
              </a:rPr>
              <a:t>acreditación.</a:t>
            </a:r>
          </a:p>
          <a:p>
            <a:pPr lvl="0" algn="just">
              <a:buFont typeface="Wingdings" panose="05000000000000000000" pitchFamily="2" charset="2"/>
              <a:buChar char="§"/>
            </a:pPr>
            <a:endParaRPr lang="es-SV" sz="4000" dirty="0">
              <a:latin typeface="Berlin Sans FB" panose="020E0602020502020306" pitchFamily="34" charset="0"/>
            </a:endParaRPr>
          </a:p>
          <a:p>
            <a:pPr lvl="0" algn="just">
              <a:buFont typeface="Wingdings" panose="05000000000000000000" pitchFamily="2" charset="2"/>
              <a:buChar char="§"/>
            </a:pPr>
            <a:r>
              <a:rPr lang="es-ES" sz="4000" dirty="0">
                <a:latin typeface="Berlin Sans FB" panose="020E0602020502020306" pitchFamily="34" charset="0"/>
              </a:rPr>
              <a:t>Nivel 3 (N3): Corresponde al nivel de desarrollo de un proceso y una cultura </a:t>
            </a:r>
            <a:r>
              <a:rPr lang="es-ES" sz="4000" smtClean="0">
                <a:latin typeface="Berlin Sans FB" panose="020E0602020502020306" pitchFamily="34" charset="0"/>
              </a:rPr>
              <a:t>de calidad que </a:t>
            </a:r>
            <a:r>
              <a:rPr lang="es-ES" sz="4000" dirty="0">
                <a:latin typeface="Berlin Sans FB" panose="020E0602020502020306" pitchFamily="34" charset="0"/>
              </a:rPr>
              <a:t>permite entender a la </a:t>
            </a:r>
            <a:r>
              <a:rPr lang="es-ES" sz="4000" dirty="0" smtClean="0">
                <a:latin typeface="Berlin Sans FB" panose="020E0602020502020306" pitchFamily="34" charset="0"/>
              </a:rPr>
              <a:t>IUS </a:t>
            </a:r>
            <a:r>
              <a:rPr lang="es-ES" sz="4000" dirty="0">
                <a:latin typeface="Berlin Sans FB" panose="020E0602020502020306" pitchFamily="34" charset="0"/>
              </a:rPr>
              <a:t>como una comunidad educativa que planifica, ejecuta, se acompaña y evalúa en corresponsabilidad, pues es entendida como un espacio de bien común.</a:t>
            </a:r>
            <a:endParaRPr lang="es-SV" sz="4000" dirty="0">
              <a:latin typeface="Berlin Sans FB" panose="020E0602020502020306" pitchFamily="34" charset="0"/>
            </a:endParaRPr>
          </a:p>
          <a:p>
            <a:pPr>
              <a:buFont typeface="Wingdings" panose="05000000000000000000" pitchFamily="2" charset="2"/>
              <a:buChar char="§"/>
            </a:pPr>
            <a:endParaRPr lang="es-SV" dirty="0">
              <a:latin typeface="Berlin Sans FB" panose="020E0602020502020306"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263065743"/>
              </p:ext>
            </p:extLst>
          </p:nvPr>
        </p:nvGraphicFramePr>
        <p:xfrm>
          <a:off x="562270" y="1679864"/>
          <a:ext cx="4104456" cy="3767011"/>
        </p:xfrm>
        <a:graphic>
          <a:graphicData uri="http://schemas.openxmlformats.org/drawingml/2006/table">
            <a:tbl>
              <a:tblPr>
                <a:tableStyleId>{616DA210-FB5B-4158-B5E0-FEB733F419BA}</a:tableStyleId>
              </a:tblPr>
              <a:tblGrid>
                <a:gridCol w="2180040"/>
                <a:gridCol w="1924416"/>
              </a:tblGrid>
              <a:tr h="110616">
                <a:tc>
                  <a:txBody>
                    <a:bodyPr/>
                    <a:lstStyle/>
                    <a:p>
                      <a:pPr algn="ctr">
                        <a:lnSpc>
                          <a:spcPct val="115000"/>
                        </a:lnSpc>
                        <a:spcAft>
                          <a:spcPts val="0"/>
                        </a:spcAft>
                      </a:pPr>
                      <a:r>
                        <a:rPr lang="es-ES" sz="1200" b="1" dirty="0" smtClean="0">
                          <a:solidFill>
                            <a:schemeClr val="bg1"/>
                          </a:solidFill>
                          <a:effectLst/>
                          <a:latin typeface="Berlin Sans FB" panose="020E0602020502020306" pitchFamily="34" charset="0"/>
                        </a:rPr>
                        <a:t>DIMENSIONES</a:t>
                      </a:r>
                      <a:endParaRPr lang="es-SV" sz="1200" b="1" dirty="0">
                        <a:solidFill>
                          <a:schemeClr val="bg1"/>
                        </a:solidFill>
                        <a:effectLst/>
                        <a:latin typeface="Berlin Sans FB" panose="020E0602020502020306" pitchFamily="34" charset="0"/>
                        <a:ea typeface="Calibri"/>
                        <a:cs typeface="font49"/>
                      </a:endParaRPr>
                    </a:p>
                  </a:txBody>
                  <a:tcPr marL="55814" marR="53344" marT="0" marB="0">
                    <a:solidFill>
                      <a:schemeClr val="accent1"/>
                    </a:solidFill>
                  </a:tcPr>
                </a:tc>
                <a:tc>
                  <a:txBody>
                    <a:bodyPr/>
                    <a:lstStyle/>
                    <a:p>
                      <a:pPr algn="ctr">
                        <a:lnSpc>
                          <a:spcPct val="115000"/>
                        </a:lnSpc>
                        <a:spcAft>
                          <a:spcPts val="0"/>
                        </a:spcAft>
                      </a:pPr>
                      <a:r>
                        <a:rPr lang="es-ES" sz="1200" b="1" dirty="0">
                          <a:solidFill>
                            <a:schemeClr val="bg1"/>
                          </a:solidFill>
                          <a:effectLst/>
                          <a:latin typeface="Berlin Sans FB" panose="020E0602020502020306" pitchFamily="34" charset="0"/>
                        </a:rPr>
                        <a:t>SUB-DIMENSIONES</a:t>
                      </a:r>
                      <a:endParaRPr lang="es-SV" sz="1200" b="1" dirty="0">
                        <a:solidFill>
                          <a:schemeClr val="bg1"/>
                        </a:solidFill>
                        <a:effectLst/>
                        <a:latin typeface="Berlin Sans FB" panose="020E0602020502020306" pitchFamily="34" charset="0"/>
                        <a:ea typeface="Calibri"/>
                        <a:cs typeface="font49"/>
                      </a:endParaRPr>
                    </a:p>
                  </a:txBody>
                  <a:tcPr marL="55814" marR="53344" marT="0" marB="0">
                    <a:solidFill>
                      <a:schemeClr val="accent1"/>
                    </a:solidFill>
                  </a:tcPr>
                </a:tc>
              </a:tr>
              <a:tr h="550095">
                <a:tc>
                  <a:txBody>
                    <a:bodyPr/>
                    <a:lstStyle/>
                    <a:p>
                      <a:pPr algn="just">
                        <a:lnSpc>
                          <a:spcPct val="115000"/>
                        </a:lnSpc>
                        <a:spcAft>
                          <a:spcPts val="0"/>
                        </a:spcAft>
                      </a:pPr>
                      <a:r>
                        <a:rPr lang="es-ES" sz="1200" dirty="0" smtClean="0">
                          <a:effectLst/>
                          <a:latin typeface="Berlin Sans FB" panose="020E0602020502020306" pitchFamily="34" charset="0"/>
                        </a:rPr>
                        <a:t>La Docencia:</a:t>
                      </a:r>
                      <a:r>
                        <a:rPr lang="es-ES" sz="1200" baseline="0" dirty="0" smtClean="0">
                          <a:effectLst/>
                          <a:latin typeface="Berlin Sans FB" panose="020E0602020502020306" pitchFamily="34" charset="0"/>
                        </a:rPr>
                        <a:t> </a:t>
                      </a:r>
                      <a:r>
                        <a:rPr lang="es-ES" sz="1200" dirty="0" smtClean="0">
                          <a:effectLst/>
                          <a:latin typeface="Berlin Sans FB" panose="020E0602020502020306" pitchFamily="34" charset="0"/>
                        </a:rPr>
                        <a:t>proyecto </a:t>
                      </a:r>
                      <a:r>
                        <a:rPr lang="es-ES" sz="1200" dirty="0">
                          <a:effectLst/>
                          <a:latin typeface="Berlin Sans FB" panose="020E0602020502020306" pitchFamily="34" charset="0"/>
                        </a:rPr>
                        <a:t>humanístico-cristiano integral.</a:t>
                      </a:r>
                      <a:endParaRPr lang="es-SV" sz="1200" dirty="0">
                        <a:effectLst/>
                        <a:latin typeface="Berlin Sans FB" panose="020E0602020502020306" pitchFamily="34" charset="0"/>
                      </a:endParaRPr>
                    </a:p>
                    <a:p>
                      <a:pPr algn="just">
                        <a:lnSpc>
                          <a:spcPct val="115000"/>
                        </a:lnSpc>
                        <a:spcAft>
                          <a:spcPts val="0"/>
                        </a:spcAft>
                      </a:pPr>
                      <a:r>
                        <a:rPr lang="es-ES" sz="1200" dirty="0">
                          <a:effectLst/>
                          <a:latin typeface="Berlin Sans FB" panose="020E0602020502020306" pitchFamily="34" charset="0"/>
                        </a:rPr>
                        <a:t> </a:t>
                      </a:r>
                      <a:endParaRPr lang="es-SV" sz="1200" dirty="0">
                        <a:effectLst/>
                        <a:latin typeface="Berlin Sans FB" panose="020E0602020502020306" pitchFamily="34" charset="0"/>
                        <a:ea typeface="Calibri"/>
                        <a:cs typeface="font49"/>
                      </a:endParaRPr>
                    </a:p>
                  </a:txBody>
                  <a:tcPr marL="55814" marR="53344" marT="0" marB="0"/>
                </a:tc>
                <a:tc>
                  <a:txBody>
                    <a:bodyPr/>
                    <a:lstStyle/>
                    <a:p>
                      <a:pPr>
                        <a:lnSpc>
                          <a:spcPct val="115000"/>
                        </a:lnSpc>
                        <a:spcAft>
                          <a:spcPts val="0"/>
                        </a:spcAft>
                      </a:pPr>
                      <a:r>
                        <a:rPr lang="es-ES" sz="1200" dirty="0">
                          <a:effectLst/>
                          <a:latin typeface="Berlin Sans FB" panose="020E0602020502020306" pitchFamily="34" charset="0"/>
                        </a:rPr>
                        <a:t>Sub 1. Docentes</a:t>
                      </a:r>
                      <a:endParaRPr lang="es-SV" sz="1200" dirty="0">
                        <a:effectLst/>
                        <a:latin typeface="Berlin Sans FB" panose="020E0602020502020306" pitchFamily="34" charset="0"/>
                      </a:endParaRPr>
                    </a:p>
                    <a:p>
                      <a:pPr>
                        <a:lnSpc>
                          <a:spcPct val="115000"/>
                        </a:lnSpc>
                        <a:spcAft>
                          <a:spcPts val="0"/>
                        </a:spcAft>
                      </a:pPr>
                      <a:r>
                        <a:rPr lang="es-ES" sz="1200" dirty="0">
                          <a:effectLst/>
                          <a:latin typeface="Berlin Sans FB" panose="020E0602020502020306" pitchFamily="34" charset="0"/>
                        </a:rPr>
                        <a:t>Sub 2. Estudiantes</a:t>
                      </a:r>
                      <a:endParaRPr lang="es-SV" sz="1200" dirty="0">
                        <a:effectLst/>
                        <a:latin typeface="Berlin Sans FB" panose="020E0602020502020306" pitchFamily="34" charset="0"/>
                      </a:endParaRPr>
                    </a:p>
                    <a:p>
                      <a:pPr algn="just">
                        <a:lnSpc>
                          <a:spcPct val="115000"/>
                        </a:lnSpc>
                        <a:spcAft>
                          <a:spcPts val="0"/>
                        </a:spcAft>
                      </a:pPr>
                      <a:r>
                        <a:rPr lang="es-ES" sz="1200" dirty="0">
                          <a:effectLst/>
                          <a:latin typeface="Berlin Sans FB" panose="020E0602020502020306" pitchFamily="34" charset="0"/>
                        </a:rPr>
                        <a:t>Sub 3. Egresados</a:t>
                      </a:r>
                      <a:endParaRPr lang="es-SV" sz="1200" dirty="0">
                        <a:effectLst/>
                        <a:latin typeface="Berlin Sans FB" panose="020E0602020502020306" pitchFamily="34" charset="0"/>
                        <a:ea typeface="Calibri"/>
                        <a:cs typeface="font49"/>
                      </a:endParaRPr>
                    </a:p>
                  </a:txBody>
                  <a:tcPr marL="55814" marR="53344" marT="0" marB="0"/>
                </a:tc>
              </a:tr>
              <a:tr h="690740">
                <a:tc>
                  <a:txBody>
                    <a:bodyPr/>
                    <a:lstStyle/>
                    <a:p>
                      <a:pPr>
                        <a:lnSpc>
                          <a:spcPct val="115000"/>
                        </a:lnSpc>
                        <a:spcAft>
                          <a:spcPts val="0"/>
                        </a:spcAft>
                      </a:pPr>
                      <a:r>
                        <a:rPr lang="es-ES" sz="1200" dirty="0" smtClean="0">
                          <a:effectLst/>
                          <a:latin typeface="Berlin Sans FB" panose="020E0602020502020306" pitchFamily="34" charset="0"/>
                        </a:rPr>
                        <a:t>Gestión </a:t>
                      </a:r>
                      <a:r>
                        <a:rPr lang="es-ES" sz="1200" dirty="0">
                          <a:effectLst/>
                          <a:latin typeface="Berlin Sans FB" panose="020E0602020502020306" pitchFamily="34" charset="0"/>
                        </a:rPr>
                        <a:t>con estilo salesiano: </a:t>
                      </a:r>
                      <a:endParaRPr lang="es-SV" sz="1200" dirty="0">
                        <a:effectLst/>
                        <a:latin typeface="Berlin Sans FB" panose="020E0602020502020306" pitchFamily="34" charset="0"/>
                      </a:endParaRPr>
                    </a:p>
                    <a:p>
                      <a:pPr algn="just">
                        <a:lnSpc>
                          <a:spcPct val="115000"/>
                        </a:lnSpc>
                        <a:spcAft>
                          <a:spcPts val="0"/>
                        </a:spcAft>
                      </a:pPr>
                      <a:r>
                        <a:rPr lang="es-ES" sz="1200" dirty="0">
                          <a:effectLst/>
                          <a:latin typeface="Berlin Sans FB" panose="020E0602020502020306" pitchFamily="34" charset="0"/>
                        </a:rPr>
                        <a:t>Proyecto participativo democrático.</a:t>
                      </a:r>
                      <a:endParaRPr lang="es-SV" sz="1200" dirty="0">
                        <a:effectLst/>
                        <a:latin typeface="Berlin Sans FB" panose="020E0602020502020306" pitchFamily="34" charset="0"/>
                      </a:endParaRPr>
                    </a:p>
                    <a:p>
                      <a:pPr algn="just">
                        <a:lnSpc>
                          <a:spcPct val="115000"/>
                        </a:lnSpc>
                        <a:spcAft>
                          <a:spcPts val="0"/>
                        </a:spcAft>
                      </a:pPr>
                      <a:r>
                        <a:rPr lang="es-ES" sz="1200" dirty="0">
                          <a:effectLst/>
                          <a:latin typeface="Berlin Sans FB" panose="020E0602020502020306" pitchFamily="34" charset="0"/>
                        </a:rPr>
                        <a:t> </a:t>
                      </a:r>
                      <a:endParaRPr lang="es-SV" sz="1200" dirty="0">
                        <a:effectLst/>
                        <a:latin typeface="Berlin Sans FB" panose="020E0602020502020306" pitchFamily="34" charset="0"/>
                        <a:ea typeface="Calibri"/>
                        <a:cs typeface="font49"/>
                      </a:endParaRPr>
                    </a:p>
                  </a:txBody>
                  <a:tcPr marL="55814" marR="53344" marT="0" marB="0"/>
                </a:tc>
                <a:tc>
                  <a:txBody>
                    <a:bodyPr/>
                    <a:lstStyle/>
                    <a:p>
                      <a:pPr>
                        <a:lnSpc>
                          <a:spcPct val="115000"/>
                        </a:lnSpc>
                        <a:spcAft>
                          <a:spcPts val="0"/>
                        </a:spcAft>
                      </a:pPr>
                      <a:r>
                        <a:rPr lang="es-ES" sz="1200" dirty="0">
                          <a:effectLst/>
                          <a:latin typeface="Berlin Sans FB" panose="020E0602020502020306" pitchFamily="34" charset="0"/>
                        </a:rPr>
                        <a:t>Sub 1. Proyecto</a:t>
                      </a:r>
                      <a:endParaRPr lang="es-SV" sz="1200" dirty="0">
                        <a:effectLst/>
                        <a:latin typeface="Berlin Sans FB" panose="020E0602020502020306" pitchFamily="34" charset="0"/>
                      </a:endParaRPr>
                    </a:p>
                    <a:p>
                      <a:pPr>
                        <a:lnSpc>
                          <a:spcPct val="115000"/>
                        </a:lnSpc>
                        <a:spcAft>
                          <a:spcPts val="0"/>
                        </a:spcAft>
                      </a:pPr>
                      <a:r>
                        <a:rPr lang="es-ES" sz="1200" dirty="0">
                          <a:effectLst/>
                          <a:latin typeface="Berlin Sans FB" panose="020E0602020502020306" pitchFamily="34" charset="0"/>
                        </a:rPr>
                        <a:t>Sub 2. Gestión</a:t>
                      </a:r>
                      <a:endParaRPr lang="es-SV" sz="1200" dirty="0">
                        <a:effectLst/>
                        <a:latin typeface="Berlin Sans FB" panose="020E0602020502020306" pitchFamily="34" charset="0"/>
                      </a:endParaRPr>
                    </a:p>
                    <a:p>
                      <a:pPr>
                        <a:lnSpc>
                          <a:spcPct val="115000"/>
                        </a:lnSpc>
                        <a:spcAft>
                          <a:spcPts val="0"/>
                        </a:spcAft>
                      </a:pPr>
                      <a:r>
                        <a:rPr lang="es-ES" sz="1200" dirty="0">
                          <a:effectLst/>
                          <a:latin typeface="Berlin Sans FB" panose="020E0602020502020306" pitchFamily="34" charset="0"/>
                        </a:rPr>
                        <a:t>Sub 3. Ambiente</a:t>
                      </a:r>
                      <a:endParaRPr lang="es-SV" sz="1200" dirty="0">
                        <a:effectLst/>
                        <a:latin typeface="Berlin Sans FB" panose="020E0602020502020306" pitchFamily="34" charset="0"/>
                      </a:endParaRPr>
                    </a:p>
                    <a:p>
                      <a:pPr>
                        <a:lnSpc>
                          <a:spcPct val="115000"/>
                        </a:lnSpc>
                        <a:spcAft>
                          <a:spcPts val="0"/>
                        </a:spcAft>
                      </a:pPr>
                      <a:r>
                        <a:rPr lang="es-ES" sz="1200" dirty="0">
                          <a:effectLst/>
                          <a:latin typeface="Berlin Sans FB" panose="020E0602020502020306" pitchFamily="34" charset="0"/>
                        </a:rPr>
                        <a:t>Sub 4. Personal directivo y administrativo</a:t>
                      </a:r>
                      <a:endParaRPr lang="es-SV" sz="1200" dirty="0">
                        <a:effectLst/>
                        <a:latin typeface="Berlin Sans FB" panose="020E0602020502020306" pitchFamily="34" charset="0"/>
                        <a:ea typeface="Calibri"/>
                        <a:cs typeface="font49"/>
                      </a:endParaRPr>
                    </a:p>
                  </a:txBody>
                  <a:tcPr marL="55814" marR="53344" marT="0" marB="0"/>
                </a:tc>
              </a:tr>
              <a:tr h="1224480">
                <a:tc>
                  <a:txBody>
                    <a:bodyPr/>
                    <a:lstStyle/>
                    <a:p>
                      <a:pPr>
                        <a:lnSpc>
                          <a:spcPct val="115000"/>
                        </a:lnSpc>
                        <a:spcAft>
                          <a:spcPts val="0"/>
                        </a:spcAft>
                      </a:pPr>
                      <a:r>
                        <a:rPr lang="es-ES" sz="1200" dirty="0" smtClean="0">
                          <a:effectLst/>
                          <a:latin typeface="Berlin Sans FB" panose="020E0602020502020306" pitchFamily="34" charset="0"/>
                        </a:rPr>
                        <a:t>Investigación</a:t>
                      </a:r>
                      <a:r>
                        <a:rPr lang="es-ES" sz="1200" dirty="0">
                          <a:effectLst/>
                          <a:latin typeface="Berlin Sans FB" panose="020E0602020502020306" pitchFamily="34" charset="0"/>
                        </a:rPr>
                        <a:t>:</a:t>
                      </a:r>
                      <a:endParaRPr lang="es-SV" sz="1200" dirty="0">
                        <a:effectLst/>
                        <a:latin typeface="Berlin Sans FB" panose="020E0602020502020306" pitchFamily="34" charset="0"/>
                      </a:endParaRPr>
                    </a:p>
                    <a:p>
                      <a:pPr algn="just">
                        <a:lnSpc>
                          <a:spcPct val="115000"/>
                        </a:lnSpc>
                        <a:spcAft>
                          <a:spcPts val="0"/>
                        </a:spcAft>
                      </a:pPr>
                      <a:r>
                        <a:rPr lang="es-ES" sz="1200" dirty="0" smtClean="0">
                          <a:effectLst/>
                          <a:latin typeface="Berlin Sans FB" panose="020E0602020502020306" pitchFamily="34" charset="0"/>
                        </a:rPr>
                        <a:t>Proyecto </a:t>
                      </a:r>
                      <a:r>
                        <a:rPr lang="es-ES" sz="1200" dirty="0">
                          <a:effectLst/>
                          <a:latin typeface="Berlin Sans FB" panose="020E0602020502020306" pitchFamily="34" charset="0"/>
                        </a:rPr>
                        <a:t>educativo </a:t>
                      </a:r>
                      <a:r>
                        <a:rPr lang="es-ES" sz="1200" dirty="0" smtClean="0">
                          <a:effectLst/>
                          <a:latin typeface="Berlin Sans FB" panose="020E0602020502020306" pitchFamily="34" charset="0"/>
                        </a:rPr>
                        <a:t>con </a:t>
                      </a:r>
                      <a:r>
                        <a:rPr lang="es-ES" sz="1200" dirty="0">
                          <a:effectLst/>
                          <a:latin typeface="Berlin Sans FB" panose="020E0602020502020306" pitchFamily="34" charset="0"/>
                        </a:rPr>
                        <a:t>una perspectiva de investigación vinculada a la academia y servicio a la </a:t>
                      </a:r>
                      <a:r>
                        <a:rPr lang="es-ES" sz="1200" dirty="0" smtClean="0">
                          <a:effectLst/>
                          <a:latin typeface="Berlin Sans FB" panose="020E0602020502020306" pitchFamily="34" charset="0"/>
                        </a:rPr>
                        <a:t>sociedad.</a:t>
                      </a:r>
                      <a:endParaRPr lang="es-SV" sz="1200" dirty="0">
                        <a:effectLst/>
                        <a:latin typeface="Berlin Sans FB" panose="020E0602020502020306" pitchFamily="34" charset="0"/>
                        <a:ea typeface="Calibri"/>
                        <a:cs typeface="font49"/>
                      </a:endParaRPr>
                    </a:p>
                  </a:txBody>
                  <a:tcPr marL="55814" marR="53344" marT="0" marB="0"/>
                </a:tc>
                <a:tc>
                  <a:txBody>
                    <a:bodyPr/>
                    <a:lstStyle/>
                    <a:p>
                      <a:pPr>
                        <a:lnSpc>
                          <a:spcPct val="115000"/>
                        </a:lnSpc>
                        <a:spcAft>
                          <a:spcPts val="0"/>
                        </a:spcAft>
                      </a:pPr>
                      <a:r>
                        <a:rPr lang="es-ES" sz="1200" dirty="0">
                          <a:effectLst/>
                          <a:latin typeface="Berlin Sans FB" panose="020E0602020502020306" pitchFamily="34" charset="0"/>
                        </a:rPr>
                        <a:t>Sub </a:t>
                      </a:r>
                      <a:r>
                        <a:rPr lang="es-ES" sz="1200" dirty="0" smtClean="0">
                          <a:effectLst/>
                          <a:latin typeface="Berlin Sans FB" panose="020E0602020502020306" pitchFamily="34" charset="0"/>
                        </a:rPr>
                        <a:t>1. </a:t>
                      </a:r>
                      <a:r>
                        <a:rPr lang="es-ES" sz="1200" dirty="0">
                          <a:effectLst/>
                          <a:latin typeface="Berlin Sans FB" panose="020E0602020502020306" pitchFamily="34" charset="0"/>
                        </a:rPr>
                        <a:t>Líneas de investigación</a:t>
                      </a:r>
                      <a:endParaRPr lang="es-SV" sz="1200" dirty="0">
                        <a:effectLst/>
                        <a:latin typeface="Berlin Sans FB" panose="020E0602020502020306" pitchFamily="34" charset="0"/>
                      </a:endParaRPr>
                    </a:p>
                    <a:p>
                      <a:pPr>
                        <a:lnSpc>
                          <a:spcPct val="115000"/>
                        </a:lnSpc>
                        <a:spcAft>
                          <a:spcPts val="0"/>
                        </a:spcAft>
                      </a:pPr>
                      <a:r>
                        <a:rPr lang="es-ES" sz="1200" dirty="0">
                          <a:effectLst/>
                          <a:latin typeface="Berlin Sans FB" panose="020E0602020502020306" pitchFamily="34" charset="0"/>
                        </a:rPr>
                        <a:t>Sub </a:t>
                      </a:r>
                      <a:r>
                        <a:rPr lang="es-ES" sz="1200" dirty="0" smtClean="0">
                          <a:effectLst/>
                          <a:latin typeface="Berlin Sans FB" panose="020E0602020502020306" pitchFamily="34" charset="0"/>
                        </a:rPr>
                        <a:t>2. Equipos de investigación.</a:t>
                      </a:r>
                    </a:p>
                    <a:p>
                      <a:pPr>
                        <a:lnSpc>
                          <a:spcPct val="115000"/>
                        </a:lnSpc>
                        <a:spcAft>
                          <a:spcPts val="0"/>
                        </a:spcAft>
                      </a:pPr>
                      <a:r>
                        <a:rPr lang="es-ES" sz="1200" dirty="0" smtClean="0">
                          <a:effectLst/>
                          <a:latin typeface="Berlin Sans FB" panose="020E0602020502020306" pitchFamily="34" charset="0"/>
                        </a:rPr>
                        <a:t>Sub 3. Publicación de la investigación.</a:t>
                      </a:r>
                      <a:endParaRPr lang="es-SV" sz="1200" dirty="0">
                        <a:effectLst/>
                        <a:latin typeface="Berlin Sans FB" panose="020E0602020502020306" pitchFamily="34" charset="0"/>
                        <a:ea typeface="Calibri"/>
                        <a:cs typeface="font49"/>
                      </a:endParaRPr>
                    </a:p>
                  </a:txBody>
                  <a:tcPr marL="55814" marR="53344" marT="0" marB="0"/>
                </a:tc>
              </a:tr>
              <a:tr h="550095">
                <a:tc>
                  <a:txBody>
                    <a:bodyPr/>
                    <a:lstStyle/>
                    <a:p>
                      <a:pPr marL="0" indent="1588" algn="just">
                        <a:lnSpc>
                          <a:spcPct val="115000"/>
                        </a:lnSpc>
                        <a:spcAft>
                          <a:spcPts val="0"/>
                        </a:spcAft>
                        <a:tabLst>
                          <a:tab pos="0" algn="l"/>
                        </a:tabLst>
                      </a:pPr>
                      <a:r>
                        <a:rPr lang="es-ES" sz="1200" dirty="0" smtClean="0">
                          <a:effectLst/>
                          <a:latin typeface="Berlin Sans FB" panose="020E0602020502020306" pitchFamily="34" charset="0"/>
                        </a:rPr>
                        <a:t>Compromiso con la sociedad: Trabajo en conjunto, comprometidos con la sociedad.</a:t>
                      </a:r>
                      <a:endParaRPr lang="es-SV" sz="1200" dirty="0">
                        <a:effectLst/>
                        <a:latin typeface="Berlin Sans FB" panose="020E0602020502020306" pitchFamily="34" charset="0"/>
                        <a:ea typeface="Calibri"/>
                        <a:cs typeface="font49"/>
                      </a:endParaRPr>
                    </a:p>
                  </a:txBody>
                  <a:tcPr marL="55814" marR="53344" marT="0" marB="0"/>
                </a:tc>
                <a:tc>
                  <a:txBody>
                    <a:bodyPr/>
                    <a:lstStyle/>
                    <a:p>
                      <a:pPr algn="just">
                        <a:lnSpc>
                          <a:spcPct val="115000"/>
                        </a:lnSpc>
                        <a:spcAft>
                          <a:spcPts val="0"/>
                        </a:spcAft>
                      </a:pPr>
                      <a:r>
                        <a:rPr lang="es-ES" sz="1200" dirty="0">
                          <a:effectLst/>
                          <a:latin typeface="Berlin Sans FB" panose="020E0602020502020306" pitchFamily="34" charset="0"/>
                        </a:rPr>
                        <a:t>Sub 1. Proyectos </a:t>
                      </a:r>
                      <a:endParaRPr lang="es-ES" sz="1200" dirty="0" smtClean="0">
                        <a:effectLst/>
                        <a:latin typeface="Berlin Sans FB" panose="020E0602020502020306" pitchFamily="34" charset="0"/>
                      </a:endParaRPr>
                    </a:p>
                    <a:p>
                      <a:pPr algn="just">
                        <a:lnSpc>
                          <a:spcPct val="115000"/>
                        </a:lnSpc>
                        <a:spcAft>
                          <a:spcPts val="0"/>
                        </a:spcAft>
                      </a:pPr>
                      <a:r>
                        <a:rPr lang="es-ES" sz="1200" dirty="0" smtClean="0">
                          <a:effectLst/>
                          <a:latin typeface="Berlin Sans FB" panose="020E0602020502020306" pitchFamily="34" charset="0"/>
                        </a:rPr>
                        <a:t>de </a:t>
                      </a:r>
                      <a:r>
                        <a:rPr lang="es-ES" sz="1200" dirty="0">
                          <a:effectLst/>
                          <a:latin typeface="Berlin Sans FB" panose="020E0602020502020306" pitchFamily="34" charset="0"/>
                        </a:rPr>
                        <a:t>vinculación </a:t>
                      </a:r>
                      <a:endParaRPr lang="es-SV" sz="1200" dirty="0">
                        <a:effectLst/>
                        <a:latin typeface="Berlin Sans FB" panose="020E0602020502020306" pitchFamily="34" charset="0"/>
                        <a:ea typeface="Calibri"/>
                        <a:cs typeface="font49"/>
                      </a:endParaRPr>
                    </a:p>
                  </a:txBody>
                  <a:tcPr marL="55814" marR="53344" marT="0" marB="0"/>
                </a:tc>
              </a:tr>
            </a:tbl>
          </a:graphicData>
        </a:graphic>
      </p:graphicFrame>
      <p:sp>
        <p:nvSpPr>
          <p:cNvPr id="5" name="Rectángulo 4"/>
          <p:cNvSpPr/>
          <p:nvPr/>
        </p:nvSpPr>
        <p:spPr>
          <a:xfrm>
            <a:off x="427872" y="5505886"/>
            <a:ext cx="4572000" cy="1169551"/>
          </a:xfrm>
          <a:prstGeom prst="rect">
            <a:avLst/>
          </a:prstGeom>
        </p:spPr>
        <p:txBody>
          <a:bodyPr>
            <a:spAutoFit/>
          </a:bodyPr>
          <a:lstStyle/>
          <a:p>
            <a:r>
              <a:rPr lang="es-ES" sz="1400" dirty="0">
                <a:solidFill>
                  <a:srgbClr val="000000"/>
                </a:solidFill>
                <a:latin typeface="Berlin Sans FB" panose="020E0602020502020306" pitchFamily="34" charset="0"/>
                <a:ea typeface="Times New Roman" panose="02020603050405020304" pitchFamily="18" charset="0"/>
              </a:rPr>
              <a:t>Es fundamental resaltar que estos indicadores se proponen como un sistema que permite iniciar un proceso desde una línea base hasta procesos más avanzados distribuido en tres niveles, que buscan respetar el camino evaluativo de cada institución. </a:t>
            </a:r>
            <a:endParaRPr lang="es-SV" sz="1400" dirty="0">
              <a:latin typeface="Berlin Sans FB" panose="020E0602020502020306" pitchFamily="34" charset="0"/>
            </a:endParaRPr>
          </a:p>
        </p:txBody>
      </p:sp>
    </p:spTree>
    <p:extLst>
      <p:ext uri="{BB962C8B-B14F-4D97-AF65-F5344CB8AC3E}">
        <p14:creationId xmlns:p14="http://schemas.microsoft.com/office/powerpoint/2010/main" val="3495731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1118</Words>
  <Application>Microsoft Office PowerPoint</Application>
  <PresentationFormat>Presentación en pantalla (4:3)</PresentationFormat>
  <Paragraphs>221</Paragraphs>
  <Slides>13</Slides>
  <Notes>2</Notes>
  <HiddenSlides>1</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ＭＳ Ｐゴシック</vt:lpstr>
      <vt:lpstr>Arial</vt:lpstr>
      <vt:lpstr>Berlin Sans FB</vt:lpstr>
      <vt:lpstr>Bradley Hand ITC</vt:lpstr>
      <vt:lpstr>Calibri</vt:lpstr>
      <vt:lpstr>font49</vt:lpstr>
      <vt:lpstr>Times New Roman</vt:lpstr>
      <vt:lpstr>Wingdings</vt:lpstr>
      <vt:lpstr>Tema de Office</vt:lpstr>
      <vt:lpstr>Presentación de PowerPoint</vt:lpstr>
      <vt:lpstr>Presentación de PowerPoint</vt:lpstr>
      <vt:lpstr>Presentación de PowerPoint</vt:lpstr>
      <vt:lpstr>Antecedentes</vt:lpstr>
      <vt:lpstr>Antecedentes</vt:lpstr>
      <vt:lpstr>RESULTADOS ALCANZADOS</vt:lpstr>
      <vt:lpstr>Presentación de PowerPoint</vt:lpstr>
      <vt:lpstr>Presentación de PowerPoint</vt:lpstr>
      <vt:lpstr>En las subdimensiones se encuentra los indicadores básicos organizados por tres niveles:</vt:lpstr>
      <vt:lpstr>Directorio de indicadores de calidad</vt:lpstr>
      <vt:lpstr>Ficha de indicadores (ejemplo)</vt:lpstr>
      <vt:lpstr>PLAN DE TRABAJO  2019 – 2022</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Celina</dc:creator>
  <cp:lastModifiedBy>Rosella sibrian</cp:lastModifiedBy>
  <cp:revision>117</cp:revision>
  <dcterms:created xsi:type="dcterms:W3CDTF">2019-09-13T14:22:54Z</dcterms:created>
  <dcterms:modified xsi:type="dcterms:W3CDTF">2019-09-18T13:36:25Z</dcterms:modified>
</cp:coreProperties>
</file>